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Lst>
  <p:sldSz cy="5143500" cx="9144000"/>
  <p:notesSz cx="6858000" cy="9144000"/>
  <p:embeddedFontLst>
    <p:embeddedFont>
      <p:font typeface="Roboto"/>
      <p:regular r:id="rId108"/>
      <p:bold r:id="rId109"/>
      <p:italic r:id="rId110"/>
      <p:boldItalic r:id="rId111"/>
    </p:embeddedFont>
    <p:embeddedFont>
      <p:font typeface="Nanum Gothic"/>
      <p:regular r:id="rId112"/>
      <p:bold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8517EA-7BF8-4D08-9271-D5BDBDE6EDDE}">
  <a:tblStyle styleId="{658517EA-7BF8-4D08-9271-D5BDBDE6ED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Roboto-bold.fntdata"/><Relationship Id="rId108" Type="http://schemas.openxmlformats.org/officeDocument/2006/relationships/font" Target="fonts/Roboto-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Roboto-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schemas.openxmlformats.org/officeDocument/2006/relationships/font" Target="fonts/NanumGothic-bold.fntdata"/><Relationship Id="rId112" Type="http://schemas.openxmlformats.org/officeDocument/2006/relationships/font" Target="fonts/NanumGothic-regular.fntdata"/><Relationship Id="rId111" Type="http://schemas.openxmlformats.org/officeDocument/2006/relationships/font" Target="fonts/Roboto-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 Id="rId6" Type="http://schemas.openxmlformats.org/officeDocument/2006/relationships/hyperlink" Target="https://join.slack.com/t/dairai/shared_invite/zt-dv2dwzj7-F9HT047jIGkunNKv88lQ~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IMPORTANT NOTE:</a:t>
            </a:r>
            <a:r>
              <a:rPr lang="en"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6"/>
              </a:rPr>
              <a:t>Slack</a:t>
            </a:r>
            <a:r>
              <a:rPr lang="en" sz="1200">
                <a:solidFill>
                  <a:srgbClr val="24292E"/>
                </a:solidFill>
                <a:highlight>
                  <a:srgbClr val="FFFFFF"/>
                </a:highlight>
              </a:rPr>
              <a:t> group.</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0" name="Shape 6620"/>
        <p:cNvGrpSpPr/>
        <p:nvPr/>
      </p:nvGrpSpPr>
      <p:grpSpPr>
        <a:xfrm>
          <a:off x="0" y="0"/>
          <a:ext cx="0" cy="0"/>
          <a:chOff x="0" y="0"/>
          <a:chExt cx="0" cy="0"/>
        </a:xfrm>
      </p:grpSpPr>
      <p:sp>
        <p:nvSpPr>
          <p:cNvPr id="6621" name="Google Shape;6621;gb2c25a3d5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2" name="Google Shape;6622;gb2c25a3d5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5" name="Shape 6625"/>
        <p:cNvGrpSpPr/>
        <p:nvPr/>
      </p:nvGrpSpPr>
      <p:grpSpPr>
        <a:xfrm>
          <a:off x="0" y="0"/>
          <a:ext cx="0" cy="0"/>
          <a:chOff x="0" y="0"/>
          <a:chExt cx="0" cy="0"/>
        </a:xfrm>
      </p:grpSpPr>
      <p:sp>
        <p:nvSpPr>
          <p:cNvPr id="6626" name="Google Shape;6626;ga4de7e2a4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7" name="Google Shape;6627;ga4de7e2a4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5822fc331c9ff6a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5822fc331c9ff6a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4de7e2a4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4de7e2a4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8ce2156e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8ce2156e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4de7e2a4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4de7e2a4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48177d0af_7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48177d0af_7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c406953a5_2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c406953a5_2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4de7e2a44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4de7e2a44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4de7e2a4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4de7e2a4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c406953a5_29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c406953a5_29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c406953a5_29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c406953a5_29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ac406953a5_29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ac406953a5_29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c406953a5_29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c406953a5_29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c406953a5_29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c406953a5_29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ac745f9488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ac745f9488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ac406953a5_29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ac406953a5_29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ac406953a5_29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ac406953a5_29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ac406953a5_29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ac406953a5_29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a8ce2156e9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a8ce2156e9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a982209119_7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a982209119_7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a8ce2156e9_1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a8ce2156e9_1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g78327f1586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78327f1586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6" name="Google Shape;3246;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4" name="Shape 3374"/>
        <p:cNvGrpSpPr/>
        <p:nvPr/>
      </p:nvGrpSpPr>
      <p:grpSpPr>
        <a:xfrm>
          <a:off x="0" y="0"/>
          <a:ext cx="0" cy="0"/>
          <a:chOff x="0" y="0"/>
          <a:chExt cx="0" cy="0"/>
        </a:xfrm>
      </p:grpSpPr>
      <p:sp>
        <p:nvSpPr>
          <p:cNvPr id="3375" name="Google Shape;3375;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6" name="Google Shape;3376;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1" name="Shape 3391"/>
        <p:cNvGrpSpPr/>
        <p:nvPr/>
      </p:nvGrpSpPr>
      <p:grpSpPr>
        <a:xfrm>
          <a:off x="0" y="0"/>
          <a:ext cx="0" cy="0"/>
          <a:chOff x="0" y="0"/>
          <a:chExt cx="0" cy="0"/>
        </a:xfrm>
      </p:grpSpPr>
      <p:sp>
        <p:nvSpPr>
          <p:cNvPr id="3392" name="Google Shape;3392;g78327f158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3" name="Google Shape;3393;g78327f158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78327f1586_217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9" name="Shape 3539"/>
        <p:cNvGrpSpPr/>
        <p:nvPr/>
      </p:nvGrpSpPr>
      <p:grpSpPr>
        <a:xfrm>
          <a:off x="0" y="0"/>
          <a:ext cx="0" cy="0"/>
          <a:chOff x="0" y="0"/>
          <a:chExt cx="0" cy="0"/>
        </a:xfrm>
      </p:grpSpPr>
      <p:sp>
        <p:nvSpPr>
          <p:cNvPr id="3540" name="Google Shape;3540;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1" name="Google Shape;3541;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5" name="Shape 3555"/>
        <p:cNvGrpSpPr/>
        <p:nvPr/>
      </p:nvGrpSpPr>
      <p:grpSpPr>
        <a:xfrm>
          <a:off x="0" y="0"/>
          <a:ext cx="0" cy="0"/>
          <a:chOff x="0" y="0"/>
          <a:chExt cx="0" cy="0"/>
        </a:xfrm>
      </p:grpSpPr>
      <p:sp>
        <p:nvSpPr>
          <p:cNvPr id="3556" name="Google Shape;3556;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7" name="Google Shape;3557;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2" name="Shape 3572"/>
        <p:cNvGrpSpPr/>
        <p:nvPr/>
      </p:nvGrpSpPr>
      <p:grpSpPr>
        <a:xfrm>
          <a:off x="0" y="0"/>
          <a:ext cx="0" cy="0"/>
          <a:chOff x="0" y="0"/>
          <a:chExt cx="0" cy="0"/>
        </a:xfrm>
      </p:grpSpPr>
      <p:sp>
        <p:nvSpPr>
          <p:cNvPr id="3573" name="Google Shape;3573;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4" name="Google Shape;3574;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1" name="Shape 3611"/>
        <p:cNvGrpSpPr/>
        <p:nvPr/>
      </p:nvGrpSpPr>
      <p:grpSpPr>
        <a:xfrm>
          <a:off x="0" y="0"/>
          <a:ext cx="0" cy="0"/>
          <a:chOff x="0" y="0"/>
          <a:chExt cx="0" cy="0"/>
        </a:xfrm>
      </p:grpSpPr>
      <p:sp>
        <p:nvSpPr>
          <p:cNvPr id="3612" name="Google Shape;3612;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3" name="Google Shape;3613;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8" name="Shape 3698"/>
        <p:cNvGrpSpPr/>
        <p:nvPr/>
      </p:nvGrpSpPr>
      <p:grpSpPr>
        <a:xfrm>
          <a:off x="0" y="0"/>
          <a:ext cx="0" cy="0"/>
          <a:chOff x="0" y="0"/>
          <a:chExt cx="0" cy="0"/>
        </a:xfrm>
      </p:grpSpPr>
      <p:sp>
        <p:nvSpPr>
          <p:cNvPr id="3699" name="Google Shape;3699;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3" name="Shape 3893"/>
        <p:cNvGrpSpPr/>
        <p:nvPr/>
      </p:nvGrpSpPr>
      <p:grpSpPr>
        <a:xfrm>
          <a:off x="0" y="0"/>
          <a:ext cx="0" cy="0"/>
          <a:chOff x="0" y="0"/>
          <a:chExt cx="0" cy="0"/>
        </a:xfrm>
      </p:grpSpPr>
      <p:sp>
        <p:nvSpPr>
          <p:cNvPr id="3894" name="Google Shape;3894;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5" name="Google Shape;3895;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0" name="Google Shape;4080;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1" name="Google Shape;4131;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8" name="Shape 4188"/>
        <p:cNvGrpSpPr/>
        <p:nvPr/>
      </p:nvGrpSpPr>
      <p:grpSpPr>
        <a:xfrm>
          <a:off x="0" y="0"/>
          <a:ext cx="0" cy="0"/>
          <a:chOff x="0" y="0"/>
          <a:chExt cx="0" cy="0"/>
        </a:xfrm>
      </p:grpSpPr>
      <p:sp>
        <p:nvSpPr>
          <p:cNvPr id="4189" name="Google Shape;4189;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0" name="Google Shape;4190;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8" name="Shape 4238"/>
        <p:cNvGrpSpPr/>
        <p:nvPr/>
      </p:nvGrpSpPr>
      <p:grpSpPr>
        <a:xfrm>
          <a:off x="0" y="0"/>
          <a:ext cx="0" cy="0"/>
          <a:chOff x="0" y="0"/>
          <a:chExt cx="0" cy="0"/>
        </a:xfrm>
      </p:grpSpPr>
      <p:sp>
        <p:nvSpPr>
          <p:cNvPr id="4239" name="Google Shape;4239;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0" name="Google Shape;4240;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8" name="Shape 4318"/>
        <p:cNvGrpSpPr/>
        <p:nvPr/>
      </p:nvGrpSpPr>
      <p:grpSpPr>
        <a:xfrm>
          <a:off x="0" y="0"/>
          <a:ext cx="0" cy="0"/>
          <a:chOff x="0" y="0"/>
          <a:chExt cx="0" cy="0"/>
        </a:xfrm>
      </p:grpSpPr>
      <p:sp>
        <p:nvSpPr>
          <p:cNvPr id="4319" name="Google Shape;4319;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0" name="Google Shape;4320;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3" name="Shape 4323"/>
        <p:cNvGrpSpPr/>
        <p:nvPr/>
      </p:nvGrpSpPr>
      <p:grpSpPr>
        <a:xfrm>
          <a:off x="0" y="0"/>
          <a:ext cx="0" cy="0"/>
          <a:chOff x="0" y="0"/>
          <a:chExt cx="0" cy="0"/>
        </a:xfrm>
      </p:grpSpPr>
      <p:sp>
        <p:nvSpPr>
          <p:cNvPr id="4324" name="Google Shape;4324;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5" name="Google Shape;4325;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9" name="Google Shape;4519;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2" name="Shape 4712"/>
        <p:cNvGrpSpPr/>
        <p:nvPr/>
      </p:nvGrpSpPr>
      <p:grpSpPr>
        <a:xfrm>
          <a:off x="0" y="0"/>
          <a:ext cx="0" cy="0"/>
          <a:chOff x="0" y="0"/>
          <a:chExt cx="0" cy="0"/>
        </a:xfrm>
      </p:grpSpPr>
      <p:sp>
        <p:nvSpPr>
          <p:cNvPr id="4713" name="Google Shape;4713;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4" name="Google Shape;4714;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6" name="Shape 4906"/>
        <p:cNvGrpSpPr/>
        <p:nvPr/>
      </p:nvGrpSpPr>
      <p:grpSpPr>
        <a:xfrm>
          <a:off x="0" y="0"/>
          <a:ext cx="0" cy="0"/>
          <a:chOff x="0" y="0"/>
          <a:chExt cx="0" cy="0"/>
        </a:xfrm>
      </p:grpSpPr>
      <p:sp>
        <p:nvSpPr>
          <p:cNvPr id="4907" name="Google Shape;4907;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8" name="Google Shape;4908;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1" name="Shape 5101"/>
        <p:cNvGrpSpPr/>
        <p:nvPr/>
      </p:nvGrpSpPr>
      <p:grpSpPr>
        <a:xfrm>
          <a:off x="0" y="0"/>
          <a:ext cx="0" cy="0"/>
          <a:chOff x="0" y="0"/>
          <a:chExt cx="0" cy="0"/>
        </a:xfrm>
      </p:grpSpPr>
      <p:sp>
        <p:nvSpPr>
          <p:cNvPr id="5102" name="Google Shape;5102;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3" name="Google Shape;5103;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6" name="Shape 5106"/>
        <p:cNvGrpSpPr/>
        <p:nvPr/>
      </p:nvGrpSpPr>
      <p:grpSpPr>
        <a:xfrm>
          <a:off x="0" y="0"/>
          <a:ext cx="0" cy="0"/>
          <a:chOff x="0" y="0"/>
          <a:chExt cx="0" cy="0"/>
        </a:xfrm>
      </p:grpSpPr>
      <p:sp>
        <p:nvSpPr>
          <p:cNvPr id="5107" name="Google Shape;5107;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8" name="Google Shape;5108;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2" name="Google Shape;5112;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4" name="Shape 5114"/>
        <p:cNvGrpSpPr/>
        <p:nvPr/>
      </p:nvGrpSpPr>
      <p:grpSpPr>
        <a:xfrm>
          <a:off x="0" y="0"/>
          <a:ext cx="0" cy="0"/>
          <a:chOff x="0" y="0"/>
          <a:chExt cx="0" cy="0"/>
        </a:xfrm>
      </p:grpSpPr>
      <p:sp>
        <p:nvSpPr>
          <p:cNvPr id="5115" name="Google Shape;5115;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6" name="Google Shape;5116;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8" name="Shape 5118"/>
        <p:cNvGrpSpPr/>
        <p:nvPr/>
      </p:nvGrpSpPr>
      <p:grpSpPr>
        <a:xfrm>
          <a:off x="0" y="0"/>
          <a:ext cx="0" cy="0"/>
          <a:chOff x="0" y="0"/>
          <a:chExt cx="0" cy="0"/>
        </a:xfrm>
      </p:grpSpPr>
      <p:sp>
        <p:nvSpPr>
          <p:cNvPr id="5119" name="Google Shape;5119;gb2c25a3d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0" name="Google Shape;5120;gb2c25a3d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3" name="Shape 5123"/>
        <p:cNvGrpSpPr/>
        <p:nvPr/>
      </p:nvGrpSpPr>
      <p:grpSpPr>
        <a:xfrm>
          <a:off x="0" y="0"/>
          <a:ext cx="0" cy="0"/>
          <a:chOff x="0" y="0"/>
          <a:chExt cx="0" cy="0"/>
        </a:xfrm>
      </p:grpSpPr>
      <p:sp>
        <p:nvSpPr>
          <p:cNvPr id="5124" name="Google Shape;5124;ga4a25ee6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5" name="Google Shape;5125;ga4a25ee6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0" name="Shape 5220"/>
        <p:cNvGrpSpPr/>
        <p:nvPr/>
      </p:nvGrpSpPr>
      <p:grpSpPr>
        <a:xfrm>
          <a:off x="0" y="0"/>
          <a:ext cx="0" cy="0"/>
          <a:chOff x="0" y="0"/>
          <a:chExt cx="0" cy="0"/>
        </a:xfrm>
      </p:grpSpPr>
      <p:sp>
        <p:nvSpPr>
          <p:cNvPr id="5221" name="Google Shape;5221;ga9f3f7881b_2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2" name="Google Shape;5222;ga9f3f7881b_2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6" name="Shape 5246"/>
        <p:cNvGrpSpPr/>
        <p:nvPr/>
      </p:nvGrpSpPr>
      <p:grpSpPr>
        <a:xfrm>
          <a:off x="0" y="0"/>
          <a:ext cx="0" cy="0"/>
          <a:chOff x="0" y="0"/>
          <a:chExt cx="0" cy="0"/>
        </a:xfrm>
      </p:grpSpPr>
      <p:sp>
        <p:nvSpPr>
          <p:cNvPr id="5247" name="Google Shape;5247;ga9f3f7881b_2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8" name="Google Shape;5248;ga9f3f7881b_2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2" name="Shape 5252"/>
        <p:cNvGrpSpPr/>
        <p:nvPr/>
      </p:nvGrpSpPr>
      <p:grpSpPr>
        <a:xfrm>
          <a:off x="0" y="0"/>
          <a:ext cx="0" cy="0"/>
          <a:chOff x="0" y="0"/>
          <a:chExt cx="0" cy="0"/>
        </a:xfrm>
      </p:grpSpPr>
      <p:sp>
        <p:nvSpPr>
          <p:cNvPr id="5253" name="Google Shape;5253;ga9f3f7881b_2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4" name="Google Shape;5254;ga9f3f7881b_2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8" name="Shape 5258"/>
        <p:cNvGrpSpPr/>
        <p:nvPr/>
      </p:nvGrpSpPr>
      <p:grpSpPr>
        <a:xfrm>
          <a:off x="0" y="0"/>
          <a:ext cx="0" cy="0"/>
          <a:chOff x="0" y="0"/>
          <a:chExt cx="0" cy="0"/>
        </a:xfrm>
      </p:grpSpPr>
      <p:sp>
        <p:nvSpPr>
          <p:cNvPr id="5259" name="Google Shape;5259;ga361af62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0" name="Google Shape;5260;ga361af62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0" name="Shape 5270"/>
        <p:cNvGrpSpPr/>
        <p:nvPr/>
      </p:nvGrpSpPr>
      <p:grpSpPr>
        <a:xfrm>
          <a:off x="0" y="0"/>
          <a:ext cx="0" cy="0"/>
          <a:chOff x="0" y="0"/>
          <a:chExt cx="0" cy="0"/>
        </a:xfrm>
      </p:grpSpPr>
      <p:sp>
        <p:nvSpPr>
          <p:cNvPr id="5271" name="Google Shape;5271;ga361af62e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2" name="Google Shape;5272;ga361af62e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8" name="Shape 5278"/>
        <p:cNvGrpSpPr/>
        <p:nvPr/>
      </p:nvGrpSpPr>
      <p:grpSpPr>
        <a:xfrm>
          <a:off x="0" y="0"/>
          <a:ext cx="0" cy="0"/>
          <a:chOff x="0" y="0"/>
          <a:chExt cx="0" cy="0"/>
        </a:xfrm>
      </p:grpSpPr>
      <p:sp>
        <p:nvSpPr>
          <p:cNvPr id="5279" name="Google Shape;5279;ga361af62e8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0" name="Google Shape;5280;ga361af62e8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6" name="Shape 5286"/>
        <p:cNvGrpSpPr/>
        <p:nvPr/>
      </p:nvGrpSpPr>
      <p:grpSpPr>
        <a:xfrm>
          <a:off x="0" y="0"/>
          <a:ext cx="0" cy="0"/>
          <a:chOff x="0" y="0"/>
          <a:chExt cx="0" cy="0"/>
        </a:xfrm>
      </p:grpSpPr>
      <p:sp>
        <p:nvSpPr>
          <p:cNvPr id="5287" name="Google Shape;5287;ga982209119_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8" name="Google Shape;5288;ga982209119_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1" name="Shape 5291"/>
        <p:cNvGrpSpPr/>
        <p:nvPr/>
      </p:nvGrpSpPr>
      <p:grpSpPr>
        <a:xfrm>
          <a:off x="0" y="0"/>
          <a:ext cx="0" cy="0"/>
          <a:chOff x="0" y="0"/>
          <a:chExt cx="0" cy="0"/>
        </a:xfrm>
      </p:grpSpPr>
      <p:sp>
        <p:nvSpPr>
          <p:cNvPr id="5292" name="Google Shape;5292;g55822fc331c9ff6a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3" name="Google Shape;5293;g55822fc331c9ff6a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6" name="Shape 5296"/>
        <p:cNvGrpSpPr/>
        <p:nvPr/>
      </p:nvGrpSpPr>
      <p:grpSpPr>
        <a:xfrm>
          <a:off x="0" y="0"/>
          <a:ext cx="0" cy="0"/>
          <a:chOff x="0" y="0"/>
          <a:chExt cx="0" cy="0"/>
        </a:xfrm>
      </p:grpSpPr>
      <p:sp>
        <p:nvSpPr>
          <p:cNvPr id="5297" name="Google Shape;5297;g55822fc331c9ff6a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8" name="Google Shape;5298;g55822fc331c9ff6a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1" name="Shape 5301"/>
        <p:cNvGrpSpPr/>
        <p:nvPr/>
      </p:nvGrpSpPr>
      <p:grpSpPr>
        <a:xfrm>
          <a:off x="0" y="0"/>
          <a:ext cx="0" cy="0"/>
          <a:chOff x="0" y="0"/>
          <a:chExt cx="0" cy="0"/>
        </a:xfrm>
      </p:grpSpPr>
      <p:sp>
        <p:nvSpPr>
          <p:cNvPr id="5302" name="Google Shape;5302;g55822fc331c9ff6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3" name="Google Shape;5303;g55822fc331c9ff6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8" name="Shape 5308"/>
        <p:cNvGrpSpPr/>
        <p:nvPr/>
      </p:nvGrpSpPr>
      <p:grpSpPr>
        <a:xfrm>
          <a:off x="0" y="0"/>
          <a:ext cx="0" cy="0"/>
          <a:chOff x="0" y="0"/>
          <a:chExt cx="0" cy="0"/>
        </a:xfrm>
      </p:grpSpPr>
      <p:sp>
        <p:nvSpPr>
          <p:cNvPr id="5309" name="Google Shape;5309;ga4de7e2a4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0" name="Google Shape;5310;ga4de7e2a4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7" name="Shape 5327"/>
        <p:cNvGrpSpPr/>
        <p:nvPr/>
      </p:nvGrpSpPr>
      <p:grpSpPr>
        <a:xfrm>
          <a:off x="0" y="0"/>
          <a:ext cx="0" cy="0"/>
          <a:chOff x="0" y="0"/>
          <a:chExt cx="0" cy="0"/>
        </a:xfrm>
      </p:grpSpPr>
      <p:sp>
        <p:nvSpPr>
          <p:cNvPr id="5328" name="Google Shape;5328;ga4de7e2a4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9" name="Google Shape;5329;ga4de7e2a4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4" name="Shape 5344"/>
        <p:cNvGrpSpPr/>
        <p:nvPr/>
      </p:nvGrpSpPr>
      <p:grpSpPr>
        <a:xfrm>
          <a:off x="0" y="0"/>
          <a:ext cx="0" cy="0"/>
          <a:chOff x="0" y="0"/>
          <a:chExt cx="0" cy="0"/>
        </a:xfrm>
      </p:grpSpPr>
      <p:sp>
        <p:nvSpPr>
          <p:cNvPr id="5345" name="Google Shape;5345;ga48177d0af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6" name="Google Shape;5346;ga48177d0af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2" name="Shape 5372"/>
        <p:cNvGrpSpPr/>
        <p:nvPr/>
      </p:nvGrpSpPr>
      <p:grpSpPr>
        <a:xfrm>
          <a:off x="0" y="0"/>
          <a:ext cx="0" cy="0"/>
          <a:chOff x="0" y="0"/>
          <a:chExt cx="0" cy="0"/>
        </a:xfrm>
      </p:grpSpPr>
      <p:sp>
        <p:nvSpPr>
          <p:cNvPr id="5373" name="Google Shape;5373;ga4de7e2a44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4" name="Google Shape;5374;ga4de7e2a44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6" name="Shape 5466"/>
        <p:cNvGrpSpPr/>
        <p:nvPr/>
      </p:nvGrpSpPr>
      <p:grpSpPr>
        <a:xfrm>
          <a:off x="0" y="0"/>
          <a:ext cx="0" cy="0"/>
          <a:chOff x="0" y="0"/>
          <a:chExt cx="0" cy="0"/>
        </a:xfrm>
      </p:grpSpPr>
      <p:sp>
        <p:nvSpPr>
          <p:cNvPr id="5467" name="Google Shape;5467;gac406953a5_2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8" name="Google Shape;5468;gac406953a5_2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9" name="Shape 5499"/>
        <p:cNvGrpSpPr/>
        <p:nvPr/>
      </p:nvGrpSpPr>
      <p:grpSpPr>
        <a:xfrm>
          <a:off x="0" y="0"/>
          <a:ext cx="0" cy="0"/>
          <a:chOff x="0" y="0"/>
          <a:chExt cx="0" cy="0"/>
        </a:xfrm>
      </p:grpSpPr>
      <p:sp>
        <p:nvSpPr>
          <p:cNvPr id="5500" name="Google Shape;5500;gab0ad5c90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1" name="Google Shape;5501;gab0ad5c90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3" name="Shape 5523"/>
        <p:cNvGrpSpPr/>
        <p:nvPr/>
      </p:nvGrpSpPr>
      <p:grpSpPr>
        <a:xfrm>
          <a:off x="0" y="0"/>
          <a:ext cx="0" cy="0"/>
          <a:chOff x="0" y="0"/>
          <a:chExt cx="0" cy="0"/>
        </a:xfrm>
      </p:grpSpPr>
      <p:sp>
        <p:nvSpPr>
          <p:cNvPr id="5524" name="Google Shape;5524;g78327f1586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5" name="Google Shape;5525;g78327f1586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8" name="Shape 5528"/>
        <p:cNvGrpSpPr/>
        <p:nvPr/>
      </p:nvGrpSpPr>
      <p:grpSpPr>
        <a:xfrm>
          <a:off x="0" y="0"/>
          <a:ext cx="0" cy="0"/>
          <a:chOff x="0" y="0"/>
          <a:chExt cx="0" cy="0"/>
        </a:xfrm>
      </p:grpSpPr>
      <p:sp>
        <p:nvSpPr>
          <p:cNvPr id="5529" name="Google Shape;5529;ga4de7e2a4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0" name="Google Shape;5530;ga4de7e2a4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0" name="Shape 5540"/>
        <p:cNvGrpSpPr/>
        <p:nvPr/>
      </p:nvGrpSpPr>
      <p:grpSpPr>
        <a:xfrm>
          <a:off x="0" y="0"/>
          <a:ext cx="0" cy="0"/>
          <a:chOff x="0" y="0"/>
          <a:chExt cx="0" cy="0"/>
        </a:xfrm>
      </p:grpSpPr>
      <p:sp>
        <p:nvSpPr>
          <p:cNvPr id="5541" name="Google Shape;5541;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2" name="Google Shape;5542;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5" name="Shape 5545"/>
        <p:cNvGrpSpPr/>
        <p:nvPr/>
      </p:nvGrpSpPr>
      <p:grpSpPr>
        <a:xfrm>
          <a:off x="0" y="0"/>
          <a:ext cx="0" cy="0"/>
          <a:chOff x="0" y="0"/>
          <a:chExt cx="0" cy="0"/>
        </a:xfrm>
      </p:grpSpPr>
      <p:sp>
        <p:nvSpPr>
          <p:cNvPr id="5546" name="Google Shape;5546;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7" name="Google Shape;5547;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9" name="Shape 5669"/>
        <p:cNvGrpSpPr/>
        <p:nvPr/>
      </p:nvGrpSpPr>
      <p:grpSpPr>
        <a:xfrm>
          <a:off x="0" y="0"/>
          <a:ext cx="0" cy="0"/>
          <a:chOff x="0" y="0"/>
          <a:chExt cx="0" cy="0"/>
        </a:xfrm>
      </p:grpSpPr>
      <p:sp>
        <p:nvSpPr>
          <p:cNvPr id="5670" name="Google Shape;5670;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1" name="Google Shape;5671;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2" name="Shape 5762"/>
        <p:cNvGrpSpPr/>
        <p:nvPr/>
      </p:nvGrpSpPr>
      <p:grpSpPr>
        <a:xfrm>
          <a:off x="0" y="0"/>
          <a:ext cx="0" cy="0"/>
          <a:chOff x="0" y="0"/>
          <a:chExt cx="0" cy="0"/>
        </a:xfrm>
      </p:grpSpPr>
      <p:sp>
        <p:nvSpPr>
          <p:cNvPr id="5763" name="Google Shape;5763;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4" name="Google Shape;5764;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6" name="Shape 5786"/>
        <p:cNvGrpSpPr/>
        <p:nvPr/>
      </p:nvGrpSpPr>
      <p:grpSpPr>
        <a:xfrm>
          <a:off x="0" y="0"/>
          <a:ext cx="0" cy="0"/>
          <a:chOff x="0" y="0"/>
          <a:chExt cx="0" cy="0"/>
        </a:xfrm>
      </p:grpSpPr>
      <p:sp>
        <p:nvSpPr>
          <p:cNvPr id="5787" name="Google Shape;5787;g9aeaf79e6c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8" name="Google Shape;5788;g9aeaf79e6c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8327f158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8327f158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0" name="Shape 5810"/>
        <p:cNvGrpSpPr/>
        <p:nvPr/>
      </p:nvGrpSpPr>
      <p:grpSpPr>
        <a:xfrm>
          <a:off x="0" y="0"/>
          <a:ext cx="0" cy="0"/>
          <a:chOff x="0" y="0"/>
          <a:chExt cx="0" cy="0"/>
        </a:xfrm>
      </p:grpSpPr>
      <p:sp>
        <p:nvSpPr>
          <p:cNvPr id="5811" name="Google Shape;5811;g878bb028e8_168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2" name="Google Shape;5812;g878bb028e8_168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0" name="Shape 5840"/>
        <p:cNvGrpSpPr/>
        <p:nvPr/>
      </p:nvGrpSpPr>
      <p:grpSpPr>
        <a:xfrm>
          <a:off x="0" y="0"/>
          <a:ext cx="0" cy="0"/>
          <a:chOff x="0" y="0"/>
          <a:chExt cx="0" cy="0"/>
        </a:xfrm>
      </p:grpSpPr>
      <p:sp>
        <p:nvSpPr>
          <p:cNvPr id="5841" name="Google Shape;5841;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2" name="Google Shape;5842;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1" name="Shape 5861"/>
        <p:cNvGrpSpPr/>
        <p:nvPr/>
      </p:nvGrpSpPr>
      <p:grpSpPr>
        <a:xfrm>
          <a:off x="0" y="0"/>
          <a:ext cx="0" cy="0"/>
          <a:chOff x="0" y="0"/>
          <a:chExt cx="0" cy="0"/>
        </a:xfrm>
      </p:grpSpPr>
      <p:sp>
        <p:nvSpPr>
          <p:cNvPr id="5862" name="Google Shape;5862;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3" name="Google Shape;5863;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4" name="Shape 5964"/>
        <p:cNvGrpSpPr/>
        <p:nvPr/>
      </p:nvGrpSpPr>
      <p:grpSpPr>
        <a:xfrm>
          <a:off x="0" y="0"/>
          <a:ext cx="0" cy="0"/>
          <a:chOff x="0" y="0"/>
          <a:chExt cx="0" cy="0"/>
        </a:xfrm>
      </p:grpSpPr>
      <p:sp>
        <p:nvSpPr>
          <p:cNvPr id="5965" name="Google Shape;5965;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6" name="Google Shape;5966;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0" name="Shape 6020"/>
        <p:cNvGrpSpPr/>
        <p:nvPr/>
      </p:nvGrpSpPr>
      <p:grpSpPr>
        <a:xfrm>
          <a:off x="0" y="0"/>
          <a:ext cx="0" cy="0"/>
          <a:chOff x="0" y="0"/>
          <a:chExt cx="0" cy="0"/>
        </a:xfrm>
      </p:grpSpPr>
      <p:sp>
        <p:nvSpPr>
          <p:cNvPr id="6021" name="Google Shape;6021;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2" name="Google Shape;6022;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1" name="Shape 6101"/>
        <p:cNvGrpSpPr/>
        <p:nvPr/>
      </p:nvGrpSpPr>
      <p:grpSpPr>
        <a:xfrm>
          <a:off x="0" y="0"/>
          <a:ext cx="0" cy="0"/>
          <a:chOff x="0" y="0"/>
          <a:chExt cx="0" cy="0"/>
        </a:xfrm>
      </p:grpSpPr>
      <p:sp>
        <p:nvSpPr>
          <p:cNvPr id="6102" name="Google Shape;6102;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3" name="Google Shape;6103;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5" name="Shape 6195"/>
        <p:cNvGrpSpPr/>
        <p:nvPr/>
      </p:nvGrpSpPr>
      <p:grpSpPr>
        <a:xfrm>
          <a:off x="0" y="0"/>
          <a:ext cx="0" cy="0"/>
          <a:chOff x="0" y="0"/>
          <a:chExt cx="0" cy="0"/>
        </a:xfrm>
      </p:grpSpPr>
      <p:sp>
        <p:nvSpPr>
          <p:cNvPr id="6196" name="Google Shape;6196;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7" name="Google Shape;6197;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8" name="Shape 6298"/>
        <p:cNvGrpSpPr/>
        <p:nvPr/>
      </p:nvGrpSpPr>
      <p:grpSpPr>
        <a:xfrm>
          <a:off x="0" y="0"/>
          <a:ext cx="0" cy="0"/>
          <a:chOff x="0" y="0"/>
          <a:chExt cx="0" cy="0"/>
        </a:xfrm>
      </p:grpSpPr>
      <p:sp>
        <p:nvSpPr>
          <p:cNvPr id="6299" name="Google Shape;6299;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0" name="Google Shape;6300;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4" name="Shape 6354"/>
        <p:cNvGrpSpPr/>
        <p:nvPr/>
      </p:nvGrpSpPr>
      <p:grpSpPr>
        <a:xfrm>
          <a:off x="0" y="0"/>
          <a:ext cx="0" cy="0"/>
          <a:chOff x="0" y="0"/>
          <a:chExt cx="0" cy="0"/>
        </a:xfrm>
      </p:grpSpPr>
      <p:sp>
        <p:nvSpPr>
          <p:cNvPr id="6355" name="Google Shape;6355;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6" name="Google Shape;6356;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6" name="Shape 6586"/>
        <p:cNvGrpSpPr/>
        <p:nvPr/>
      </p:nvGrpSpPr>
      <p:grpSpPr>
        <a:xfrm>
          <a:off x="0" y="0"/>
          <a:ext cx="0" cy="0"/>
          <a:chOff x="0" y="0"/>
          <a:chExt cx="0" cy="0"/>
        </a:xfrm>
      </p:grpSpPr>
      <p:sp>
        <p:nvSpPr>
          <p:cNvPr id="6587" name="Google Shape;6587;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8" name="Google Shape;6588;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6.png"/><Relationship Id="rId4" Type="http://schemas.openxmlformats.org/officeDocument/2006/relationships/image" Target="../media/image50.png"/><Relationship Id="rId11" Type="http://schemas.openxmlformats.org/officeDocument/2006/relationships/image" Target="../media/image51.png"/><Relationship Id="rId10" Type="http://schemas.openxmlformats.org/officeDocument/2006/relationships/image" Target="../media/image47.png"/><Relationship Id="rId9"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45.png"/><Relationship Id="rId8"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5.png"/><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1.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7.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2.png"/><Relationship Id="rId8"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0.png"/><Relationship Id="rId4" Type="http://schemas.openxmlformats.org/officeDocument/2006/relationships/image" Target="../media/image55.png"/><Relationship Id="rId5"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6.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69.png"/><Relationship Id="rId7"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3.pn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6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44" name="Shape 344"/>
        <p:cNvGrpSpPr/>
        <p:nvPr/>
      </p:nvGrpSpPr>
      <p:grpSpPr>
        <a:xfrm>
          <a:off x="0" y="0"/>
          <a:ext cx="0" cy="0"/>
          <a:chOff x="0" y="0"/>
          <a:chExt cx="0" cy="0"/>
        </a:xfrm>
      </p:grpSpPr>
      <p:sp>
        <p:nvSpPr>
          <p:cNvPr id="345" name="Google Shape;345;p2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6623" name="Shape 6623"/>
        <p:cNvGrpSpPr/>
        <p:nvPr/>
      </p:nvGrpSpPr>
      <p:grpSpPr>
        <a:xfrm>
          <a:off x="0" y="0"/>
          <a:ext cx="0" cy="0"/>
          <a:chOff x="0" y="0"/>
          <a:chExt cx="0" cy="0"/>
        </a:xfrm>
      </p:grpSpPr>
      <p:sp>
        <p:nvSpPr>
          <p:cNvPr id="6624" name="Google Shape;6624;p11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8" name="Shape 6628"/>
        <p:cNvGrpSpPr/>
        <p:nvPr/>
      </p:nvGrpSpPr>
      <p:grpSpPr>
        <a:xfrm>
          <a:off x="0" y="0"/>
          <a:ext cx="0" cy="0"/>
          <a:chOff x="0" y="0"/>
          <a:chExt cx="0" cy="0"/>
        </a:xfrm>
      </p:grpSpPr>
      <p:sp>
        <p:nvSpPr>
          <p:cNvPr id="6629" name="Google Shape;6629;p113"/>
          <p:cNvSpPr/>
          <p:nvPr/>
        </p:nvSpPr>
        <p:spPr>
          <a:xfrm>
            <a:off x="1409063"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脑电波头盔</a:t>
            </a:r>
            <a:endParaRPr b="1" sz="2200"/>
          </a:p>
        </p:txBody>
      </p:sp>
      <p:cxnSp>
        <p:nvCxnSpPr>
          <p:cNvPr id="6630" name="Google Shape;6630;p113"/>
          <p:cNvCxnSpPr/>
          <p:nvPr/>
        </p:nvCxnSpPr>
        <p:spPr>
          <a:xfrm flipH="1" rot="10800000">
            <a:off x="27244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6631" name="Google Shape;6631;p113"/>
          <p:cNvSpPr txBox="1"/>
          <p:nvPr/>
        </p:nvSpPr>
        <p:spPr>
          <a:xfrm>
            <a:off x="28575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疼痛等级</a:t>
            </a:r>
            <a:endParaRPr/>
          </a:p>
        </p:txBody>
      </p:sp>
      <p:cxnSp>
        <p:nvCxnSpPr>
          <p:cNvPr id="6632" name="Google Shape;6632;p113"/>
          <p:cNvCxnSpPr/>
          <p:nvPr/>
        </p:nvCxnSpPr>
        <p:spPr>
          <a:xfrm flipH="1" rot="10800000">
            <a:off x="27244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6633" name="Google Shape;6633;p113"/>
          <p:cNvSpPr txBox="1"/>
          <p:nvPr/>
        </p:nvSpPr>
        <p:spPr>
          <a:xfrm>
            <a:off x="28575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a:t>
            </a:r>
            <a:r>
              <a:rPr lang="en"/>
              <a:t>位置</a:t>
            </a:r>
            <a:endParaRPr/>
          </a:p>
        </p:txBody>
      </p:sp>
      <p:sp>
        <p:nvSpPr>
          <p:cNvPr id="6634" name="Google Shape;6634;p113"/>
          <p:cNvSpPr/>
          <p:nvPr/>
        </p:nvSpPr>
        <p:spPr>
          <a:xfrm>
            <a:off x="4032538" y="691050"/>
            <a:ext cx="990300" cy="17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APP</a:t>
            </a:r>
            <a:endParaRPr b="1" sz="2500"/>
          </a:p>
        </p:txBody>
      </p:sp>
      <p:cxnSp>
        <p:nvCxnSpPr>
          <p:cNvPr id="6635" name="Google Shape;6635;p113"/>
          <p:cNvCxnSpPr/>
          <p:nvPr/>
        </p:nvCxnSpPr>
        <p:spPr>
          <a:xfrm flipH="1" rot="10800000">
            <a:off x="51335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6636" name="Google Shape;6636;p113"/>
          <p:cNvSpPr txBox="1"/>
          <p:nvPr/>
        </p:nvSpPr>
        <p:spPr>
          <a:xfrm>
            <a:off x="52666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治疗力度</a:t>
            </a:r>
            <a:endParaRPr/>
          </a:p>
        </p:txBody>
      </p:sp>
      <p:cxnSp>
        <p:nvCxnSpPr>
          <p:cNvPr id="6637" name="Google Shape;6637;p113"/>
          <p:cNvCxnSpPr/>
          <p:nvPr/>
        </p:nvCxnSpPr>
        <p:spPr>
          <a:xfrm flipH="1" rot="10800000">
            <a:off x="51335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6638" name="Google Shape;6638;p113"/>
          <p:cNvSpPr txBox="1"/>
          <p:nvPr/>
        </p:nvSpPr>
        <p:spPr>
          <a:xfrm>
            <a:off x="52666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治疗方案</a:t>
            </a:r>
            <a:endParaRPr/>
          </a:p>
        </p:txBody>
      </p:sp>
      <p:sp>
        <p:nvSpPr>
          <p:cNvPr id="6639" name="Google Shape;6639;p113"/>
          <p:cNvSpPr/>
          <p:nvPr/>
        </p:nvSpPr>
        <p:spPr>
          <a:xfrm>
            <a:off x="6441638"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疼痛治疗仪</a:t>
            </a:r>
            <a:endParaRPr b="1" sz="2200"/>
          </a:p>
        </p:txBody>
      </p:sp>
      <p:cxnSp>
        <p:nvCxnSpPr>
          <p:cNvPr id="6640" name="Google Shape;6640;p113"/>
          <p:cNvCxnSpPr/>
          <p:nvPr/>
        </p:nvCxnSpPr>
        <p:spPr>
          <a:xfrm flipH="1">
            <a:off x="4523938" y="2516400"/>
            <a:ext cx="7500" cy="528300"/>
          </a:xfrm>
          <a:prstGeom prst="straightConnector1">
            <a:avLst/>
          </a:prstGeom>
          <a:noFill/>
          <a:ln cap="flat" cmpd="sng" w="9525">
            <a:solidFill>
              <a:schemeClr val="dk2"/>
            </a:solidFill>
            <a:prstDash val="solid"/>
            <a:round/>
            <a:headEnd len="med" w="med" type="none"/>
            <a:tailEnd len="med" w="med" type="triangle"/>
          </a:ln>
        </p:spPr>
      </p:cxnSp>
      <p:sp>
        <p:nvSpPr>
          <p:cNvPr id="6641" name="Google Shape;6641;p113"/>
          <p:cNvSpPr/>
          <p:nvPr/>
        </p:nvSpPr>
        <p:spPr>
          <a:xfrm>
            <a:off x="3640863" y="3140800"/>
            <a:ext cx="1719300" cy="106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使用者的治疗时长、治疗方案、治疗反馈记录</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23"/>
          <p:cNvPicPr preferRelativeResize="0"/>
          <p:nvPr/>
        </p:nvPicPr>
        <p:blipFill>
          <a:blip r:embed="rId3">
            <a:alphaModFix/>
          </a:blip>
          <a:stretch>
            <a:fillRect/>
          </a:stretch>
        </p:blipFill>
        <p:spPr>
          <a:xfrm>
            <a:off x="152400" y="152400"/>
            <a:ext cx="8839199" cy="4507256"/>
          </a:xfrm>
          <a:prstGeom prst="rect">
            <a:avLst/>
          </a:prstGeom>
          <a:noFill/>
          <a:ln>
            <a:noFill/>
          </a:ln>
        </p:spPr>
      </p:pic>
      <p:sp>
        <p:nvSpPr>
          <p:cNvPr id="351" name="Google Shape;351;p23"/>
          <p:cNvSpPr/>
          <p:nvPr/>
        </p:nvSpPr>
        <p:spPr>
          <a:xfrm>
            <a:off x="851950" y="3224650"/>
            <a:ext cx="390000" cy="382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4466750" y="3224650"/>
            <a:ext cx="390000" cy="382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353" name="Google Shape;353;p23"/>
          <p:cNvSpPr/>
          <p:nvPr/>
        </p:nvSpPr>
        <p:spPr>
          <a:xfrm>
            <a:off x="2659350" y="3224650"/>
            <a:ext cx="390000" cy="382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354" name="Google Shape;354;p23"/>
          <p:cNvSpPr/>
          <p:nvPr/>
        </p:nvSpPr>
        <p:spPr>
          <a:xfrm>
            <a:off x="6942950" y="3224650"/>
            <a:ext cx="390000" cy="382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355" name="Google Shape;355;p23"/>
          <p:cNvSpPr/>
          <p:nvPr/>
        </p:nvSpPr>
        <p:spPr>
          <a:xfrm>
            <a:off x="7675450" y="3224650"/>
            <a:ext cx="1050900" cy="48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CNN</a:t>
            </a:r>
            <a:endParaRPr/>
          </a:p>
          <a:p>
            <a:pPr indent="0" lvl="0" marL="0" rtl="0" algn="ctr">
              <a:spcBef>
                <a:spcPts val="0"/>
              </a:spcBef>
              <a:spcAft>
                <a:spcPts val="0"/>
              </a:spcAft>
              <a:buNone/>
            </a:pPr>
            <a:r>
              <a:rPr lang="en"/>
              <a:t>Layer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24"/>
          <p:cNvPicPr preferRelativeResize="0"/>
          <p:nvPr/>
        </p:nvPicPr>
        <p:blipFill>
          <a:blip r:embed="rId3">
            <a:alphaModFix/>
          </a:blip>
          <a:stretch>
            <a:fillRect/>
          </a:stretch>
        </p:blipFill>
        <p:spPr>
          <a:xfrm>
            <a:off x="2577200" y="2465300"/>
            <a:ext cx="3000175" cy="2043450"/>
          </a:xfrm>
          <a:prstGeom prst="rect">
            <a:avLst/>
          </a:prstGeom>
          <a:noFill/>
          <a:ln>
            <a:noFill/>
          </a:ln>
        </p:spPr>
      </p:pic>
      <p:pic>
        <p:nvPicPr>
          <p:cNvPr id="361" name="Google Shape;361;p24"/>
          <p:cNvPicPr preferRelativeResize="0"/>
          <p:nvPr/>
        </p:nvPicPr>
        <p:blipFill>
          <a:blip r:embed="rId4">
            <a:alphaModFix/>
          </a:blip>
          <a:stretch>
            <a:fillRect/>
          </a:stretch>
        </p:blipFill>
        <p:spPr>
          <a:xfrm>
            <a:off x="2534250" y="634750"/>
            <a:ext cx="4075500" cy="210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5"/>
          <p:cNvPicPr preferRelativeResize="0"/>
          <p:nvPr/>
        </p:nvPicPr>
        <p:blipFill>
          <a:blip r:embed="rId3">
            <a:alphaModFix/>
          </a:blip>
          <a:stretch>
            <a:fillRect/>
          </a:stretch>
        </p:blipFill>
        <p:spPr>
          <a:xfrm>
            <a:off x="3082713" y="1241800"/>
            <a:ext cx="2978576" cy="265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26"/>
          <p:cNvPicPr preferRelativeResize="0"/>
          <p:nvPr/>
        </p:nvPicPr>
        <p:blipFill>
          <a:blip r:embed="rId3">
            <a:alphaModFix/>
          </a:blip>
          <a:stretch>
            <a:fillRect/>
          </a:stretch>
        </p:blipFill>
        <p:spPr>
          <a:xfrm>
            <a:off x="1996650" y="2255496"/>
            <a:ext cx="5006599" cy="2565879"/>
          </a:xfrm>
          <a:prstGeom prst="rect">
            <a:avLst/>
          </a:prstGeom>
          <a:noFill/>
          <a:ln>
            <a:noFill/>
          </a:ln>
        </p:spPr>
      </p:pic>
      <p:pic>
        <p:nvPicPr>
          <p:cNvPr id="372" name="Google Shape;372;p26"/>
          <p:cNvPicPr preferRelativeResize="0"/>
          <p:nvPr/>
        </p:nvPicPr>
        <p:blipFill>
          <a:blip r:embed="rId4">
            <a:alphaModFix/>
          </a:blip>
          <a:stretch>
            <a:fillRect/>
          </a:stretch>
        </p:blipFill>
        <p:spPr>
          <a:xfrm>
            <a:off x="2024554" y="386675"/>
            <a:ext cx="3834087" cy="2200657"/>
          </a:xfrm>
          <a:prstGeom prst="rect">
            <a:avLst/>
          </a:prstGeom>
          <a:noFill/>
          <a:ln>
            <a:noFill/>
          </a:ln>
        </p:spPr>
      </p:pic>
      <p:pic>
        <p:nvPicPr>
          <p:cNvPr id="373" name="Google Shape;373;p26"/>
          <p:cNvPicPr preferRelativeResize="0"/>
          <p:nvPr/>
        </p:nvPicPr>
        <p:blipFill>
          <a:blip r:embed="rId5">
            <a:alphaModFix/>
          </a:blip>
          <a:stretch>
            <a:fillRect/>
          </a:stretch>
        </p:blipFill>
        <p:spPr>
          <a:xfrm>
            <a:off x="1883400" y="218725"/>
            <a:ext cx="6101926" cy="1152525"/>
          </a:xfrm>
          <a:prstGeom prst="rect">
            <a:avLst/>
          </a:prstGeom>
          <a:noFill/>
          <a:ln>
            <a:noFill/>
          </a:ln>
        </p:spPr>
      </p:pic>
      <p:sp>
        <p:nvSpPr>
          <p:cNvPr id="374" name="Google Shape;374;p26"/>
          <p:cNvSpPr/>
          <p:nvPr/>
        </p:nvSpPr>
        <p:spPr>
          <a:xfrm>
            <a:off x="6291275" y="2111425"/>
            <a:ext cx="270000" cy="40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26"/>
          <p:cNvCxnSpPr/>
          <p:nvPr/>
        </p:nvCxnSpPr>
        <p:spPr>
          <a:xfrm flipH="1" rot="10800000">
            <a:off x="6417125" y="1356325"/>
            <a:ext cx="9300" cy="1160100"/>
          </a:xfrm>
          <a:prstGeom prst="straightConnector1">
            <a:avLst/>
          </a:prstGeom>
          <a:noFill/>
          <a:ln cap="flat" cmpd="sng" w="19050">
            <a:solidFill>
              <a:srgbClr val="000000"/>
            </a:solidFill>
            <a:prstDash val="solid"/>
            <a:round/>
            <a:headEnd len="med" w="med" type="none"/>
            <a:tailEnd len="med" w="med" type="triangle"/>
          </a:ln>
        </p:spPr>
      </p:cxnSp>
      <p:pic>
        <p:nvPicPr>
          <p:cNvPr id="376" name="Google Shape;376;p26"/>
          <p:cNvPicPr preferRelativeResize="0"/>
          <p:nvPr/>
        </p:nvPicPr>
        <p:blipFill>
          <a:blip r:embed="rId6">
            <a:alphaModFix/>
          </a:blip>
          <a:stretch>
            <a:fillRect/>
          </a:stretch>
        </p:blipFill>
        <p:spPr>
          <a:xfrm>
            <a:off x="6303850" y="1356325"/>
            <a:ext cx="235850" cy="316900"/>
          </a:xfrm>
          <a:prstGeom prst="rect">
            <a:avLst/>
          </a:prstGeom>
          <a:noFill/>
          <a:ln>
            <a:noFill/>
          </a:ln>
        </p:spPr>
      </p:pic>
      <p:cxnSp>
        <p:nvCxnSpPr>
          <p:cNvPr id="377" name="Google Shape;377;p26"/>
          <p:cNvCxnSpPr/>
          <p:nvPr/>
        </p:nvCxnSpPr>
        <p:spPr>
          <a:xfrm flipH="1" rot="10800000">
            <a:off x="5827900" y="1354525"/>
            <a:ext cx="860700" cy="7200"/>
          </a:xfrm>
          <a:prstGeom prst="straightConnector1">
            <a:avLst/>
          </a:prstGeom>
          <a:noFill/>
          <a:ln cap="flat" cmpd="sng" w="9525">
            <a:solidFill>
              <a:schemeClr val="dk1"/>
            </a:solidFill>
            <a:prstDash val="solid"/>
            <a:round/>
            <a:headEnd len="med" w="med" type="none"/>
            <a:tailEnd len="med" w="med" type="none"/>
          </a:ln>
        </p:spPr>
      </p:cxnSp>
      <p:cxnSp>
        <p:nvCxnSpPr>
          <p:cNvPr id="378" name="Google Shape;378;p26"/>
          <p:cNvCxnSpPr>
            <a:endCxn id="376" idx="0"/>
          </p:cNvCxnSpPr>
          <p:nvPr/>
        </p:nvCxnSpPr>
        <p:spPr>
          <a:xfrm rot="10800000">
            <a:off x="6421775" y="1356325"/>
            <a:ext cx="5700" cy="576900"/>
          </a:xfrm>
          <a:prstGeom prst="straightConnector1">
            <a:avLst/>
          </a:prstGeom>
          <a:noFill/>
          <a:ln cap="flat" cmpd="sng" w="9525">
            <a:solidFill>
              <a:schemeClr val="dk1"/>
            </a:solidFill>
            <a:prstDash val="solid"/>
            <a:round/>
            <a:headEnd len="med" w="med" type="none"/>
            <a:tailEnd len="med" w="med" type="none"/>
          </a:ln>
        </p:spPr>
      </p:cxnSp>
      <p:cxnSp>
        <p:nvCxnSpPr>
          <p:cNvPr id="379" name="Google Shape;379;p26"/>
          <p:cNvCxnSpPr/>
          <p:nvPr/>
        </p:nvCxnSpPr>
        <p:spPr>
          <a:xfrm>
            <a:off x="6138325" y="1361725"/>
            <a:ext cx="677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p27"/>
          <p:cNvCxnSpPr/>
          <p:nvPr/>
        </p:nvCxnSpPr>
        <p:spPr>
          <a:xfrm flipH="1" rot="10800000">
            <a:off x="2428450" y="92400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388" name="Google Shape;388;p27"/>
          <p:cNvSpPr/>
          <p:nvPr/>
        </p:nvSpPr>
        <p:spPr>
          <a:xfrm>
            <a:off x="3280300" y="5382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Conv3-32</a:t>
            </a:r>
            <a:endParaRPr b="1" sz="1500"/>
          </a:p>
          <a:p>
            <a:pPr indent="0" lvl="0" marL="0" rtl="0" algn="ctr">
              <a:spcBef>
                <a:spcPts val="0"/>
              </a:spcBef>
              <a:spcAft>
                <a:spcPts val="0"/>
              </a:spcAft>
              <a:buNone/>
            </a:pPr>
            <a:r>
              <a:rPr b="1" lang="en" sz="1500"/>
              <a:t>x4</a:t>
            </a:r>
            <a:endParaRPr b="1" sz="1500"/>
          </a:p>
        </p:txBody>
      </p:sp>
      <p:cxnSp>
        <p:nvCxnSpPr>
          <p:cNvPr id="389" name="Google Shape;389;p27"/>
          <p:cNvCxnSpPr/>
          <p:nvPr/>
        </p:nvCxnSpPr>
        <p:spPr>
          <a:xfrm flipH="1" rot="10800000">
            <a:off x="4607625" y="92400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390" name="Google Shape;390;p27"/>
          <p:cNvSpPr/>
          <p:nvPr/>
        </p:nvSpPr>
        <p:spPr>
          <a:xfrm>
            <a:off x="5459475" y="5382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p:txBody>
      </p:sp>
      <p:cxnSp>
        <p:nvCxnSpPr>
          <p:cNvPr id="391" name="Google Shape;391;p27"/>
          <p:cNvCxnSpPr/>
          <p:nvPr/>
        </p:nvCxnSpPr>
        <p:spPr>
          <a:xfrm flipH="1" rot="10800000">
            <a:off x="6807575" y="92400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392" name="Google Shape;392;p27"/>
          <p:cNvSpPr/>
          <p:nvPr/>
        </p:nvSpPr>
        <p:spPr>
          <a:xfrm>
            <a:off x="7659425" y="5382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Conv3-64</a:t>
            </a:r>
            <a:endParaRPr b="1" sz="1500"/>
          </a:p>
          <a:p>
            <a:pPr indent="0" lvl="0" marL="0" rtl="0" algn="ctr">
              <a:spcBef>
                <a:spcPts val="0"/>
              </a:spcBef>
              <a:spcAft>
                <a:spcPts val="0"/>
              </a:spcAft>
              <a:buNone/>
            </a:pPr>
            <a:r>
              <a:rPr b="1" lang="en" sz="1500"/>
              <a:t>x2</a:t>
            </a:r>
            <a:endParaRPr b="1" sz="1500"/>
          </a:p>
        </p:txBody>
      </p:sp>
      <p:cxnSp>
        <p:nvCxnSpPr>
          <p:cNvPr id="393" name="Google Shape;393;p27"/>
          <p:cNvCxnSpPr/>
          <p:nvPr/>
        </p:nvCxnSpPr>
        <p:spPr>
          <a:xfrm>
            <a:off x="8220825" y="1547900"/>
            <a:ext cx="3900" cy="570000"/>
          </a:xfrm>
          <a:prstGeom prst="straightConnector1">
            <a:avLst/>
          </a:prstGeom>
          <a:noFill/>
          <a:ln cap="flat" cmpd="sng" w="19050">
            <a:solidFill>
              <a:schemeClr val="dk1"/>
            </a:solidFill>
            <a:prstDash val="solid"/>
            <a:round/>
            <a:headEnd len="med" w="med" type="none"/>
            <a:tailEnd len="med" w="med" type="triangle"/>
          </a:ln>
        </p:spPr>
      </p:cxnSp>
      <p:sp>
        <p:nvSpPr>
          <p:cNvPr id="394" name="Google Shape;394;p27"/>
          <p:cNvSpPr/>
          <p:nvPr/>
        </p:nvSpPr>
        <p:spPr>
          <a:xfrm>
            <a:off x="7701225" y="23554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395" name="Google Shape;395;p27"/>
          <p:cNvCxnSpPr/>
          <p:nvPr/>
        </p:nvCxnSpPr>
        <p:spPr>
          <a:xfrm flipH="1">
            <a:off x="6880200" y="273805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396" name="Google Shape;396;p27"/>
          <p:cNvSpPr/>
          <p:nvPr/>
        </p:nvSpPr>
        <p:spPr>
          <a:xfrm>
            <a:off x="5459475" y="2355400"/>
            <a:ext cx="11970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Conv3-128</a:t>
            </a:r>
            <a:endParaRPr b="1" sz="1500"/>
          </a:p>
          <a:p>
            <a:pPr indent="0" lvl="0" marL="0" rtl="0" algn="ctr">
              <a:spcBef>
                <a:spcPts val="0"/>
              </a:spcBef>
              <a:spcAft>
                <a:spcPts val="0"/>
              </a:spcAft>
              <a:buNone/>
            </a:pPr>
            <a:r>
              <a:rPr b="1" lang="en" sz="1500"/>
              <a:t>x1</a:t>
            </a:r>
            <a:endParaRPr b="1" sz="1500"/>
          </a:p>
        </p:txBody>
      </p:sp>
      <p:cxnSp>
        <p:nvCxnSpPr>
          <p:cNvPr id="397" name="Google Shape;397;p27"/>
          <p:cNvCxnSpPr/>
          <p:nvPr/>
        </p:nvCxnSpPr>
        <p:spPr>
          <a:xfrm flipH="1">
            <a:off x="4635375" y="273805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398" name="Google Shape;398;p27"/>
          <p:cNvSpPr/>
          <p:nvPr/>
        </p:nvSpPr>
        <p:spPr>
          <a:xfrm>
            <a:off x="3280300" y="23554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399" name="Google Shape;399;p27"/>
          <p:cNvCxnSpPr/>
          <p:nvPr/>
        </p:nvCxnSpPr>
        <p:spPr>
          <a:xfrm>
            <a:off x="3793900" y="3375925"/>
            <a:ext cx="15900" cy="549300"/>
          </a:xfrm>
          <a:prstGeom prst="straightConnector1">
            <a:avLst/>
          </a:prstGeom>
          <a:noFill/>
          <a:ln cap="flat" cmpd="sng" w="19050">
            <a:solidFill>
              <a:schemeClr val="dk1"/>
            </a:solidFill>
            <a:prstDash val="solid"/>
            <a:round/>
            <a:headEnd len="med" w="med" type="none"/>
            <a:tailEnd len="med" w="med" type="triangle"/>
          </a:ln>
        </p:spPr>
      </p:cxnSp>
      <p:sp>
        <p:nvSpPr>
          <p:cNvPr id="400" name="Google Shape;400;p27"/>
          <p:cNvSpPr/>
          <p:nvPr/>
        </p:nvSpPr>
        <p:spPr>
          <a:xfrm>
            <a:off x="3280300" y="41735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FC-512</a:t>
            </a:r>
            <a:endParaRPr b="1" sz="1500"/>
          </a:p>
        </p:txBody>
      </p:sp>
      <p:cxnSp>
        <p:nvCxnSpPr>
          <p:cNvPr id="401" name="Google Shape;401;p27"/>
          <p:cNvCxnSpPr/>
          <p:nvPr/>
        </p:nvCxnSpPr>
        <p:spPr>
          <a:xfrm flipH="1" rot="10800000">
            <a:off x="4635375" y="455840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402" name="Google Shape;402;p27"/>
          <p:cNvSpPr/>
          <p:nvPr/>
        </p:nvSpPr>
        <p:spPr>
          <a:xfrm>
            <a:off x="5495175" y="41726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Feature</a:t>
            </a:r>
            <a:endParaRPr b="1" sz="1500"/>
          </a:p>
          <a:p>
            <a:pPr indent="0" lvl="0" marL="0" rtl="0" algn="ctr">
              <a:spcBef>
                <a:spcPts val="0"/>
              </a:spcBef>
              <a:spcAft>
                <a:spcPts val="0"/>
              </a:spcAft>
              <a:buNone/>
            </a:pPr>
            <a:r>
              <a:rPr b="1" lang="en" sz="1500"/>
              <a:t>Vector</a:t>
            </a:r>
            <a:endParaRPr b="1" sz="1500"/>
          </a:p>
        </p:txBody>
      </p:sp>
      <p:sp>
        <p:nvSpPr>
          <p:cNvPr id="403" name="Google Shape;403;p27"/>
          <p:cNvSpPr txBox="1"/>
          <p:nvPr/>
        </p:nvSpPr>
        <p:spPr>
          <a:xfrm>
            <a:off x="5631375" y="3783550"/>
            <a:ext cx="8532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endParaRPr b="1"/>
          </a:p>
          <a:p>
            <a:pPr indent="0" lvl="0" marL="0" rtl="0" algn="l">
              <a:spcBef>
                <a:spcPts val="0"/>
              </a:spcBef>
              <a:spcAft>
                <a:spcPts val="0"/>
              </a:spcAft>
              <a:buNone/>
            </a:pPr>
            <a:r>
              <a:t/>
            </a:r>
            <a:endParaRPr/>
          </a:p>
        </p:txBody>
      </p:sp>
      <p:sp>
        <p:nvSpPr>
          <p:cNvPr id="404" name="Google Shape;404;p27"/>
          <p:cNvSpPr txBox="1"/>
          <p:nvPr/>
        </p:nvSpPr>
        <p:spPr>
          <a:xfrm>
            <a:off x="1236250" y="0"/>
            <a:ext cx="6528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a:t>
            </a:r>
            <a:endParaRPr b="1"/>
          </a:p>
          <a:p>
            <a:pPr indent="0" lvl="0" marL="0" rtl="0" algn="l">
              <a:spcBef>
                <a:spcPts val="0"/>
              </a:spcBef>
              <a:spcAft>
                <a:spcPts val="0"/>
              </a:spcAft>
              <a:buNone/>
            </a:pPr>
            <a:r>
              <a:t/>
            </a:r>
            <a:endParaRPr/>
          </a:p>
        </p:txBody>
      </p:sp>
      <p:sp>
        <p:nvSpPr>
          <p:cNvPr id="405" name="Google Shape;405;p27"/>
          <p:cNvSpPr txBox="1"/>
          <p:nvPr/>
        </p:nvSpPr>
        <p:spPr>
          <a:xfrm>
            <a:off x="1003775" y="1759600"/>
            <a:ext cx="9474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28"/>
          <p:cNvPicPr preferRelativeResize="0"/>
          <p:nvPr/>
        </p:nvPicPr>
        <p:blipFill>
          <a:blip r:embed="rId3">
            <a:alphaModFix/>
          </a:blip>
          <a:stretch>
            <a:fillRect/>
          </a:stretch>
        </p:blipFill>
        <p:spPr>
          <a:xfrm>
            <a:off x="4220250" y="2454675"/>
            <a:ext cx="3251375" cy="2646550"/>
          </a:xfrm>
          <a:prstGeom prst="rect">
            <a:avLst/>
          </a:prstGeom>
          <a:noFill/>
          <a:ln>
            <a:noFill/>
          </a:ln>
        </p:spPr>
      </p:pic>
      <p:pic>
        <p:nvPicPr>
          <p:cNvPr id="411" name="Google Shape;411;p28"/>
          <p:cNvPicPr preferRelativeResize="0"/>
          <p:nvPr/>
        </p:nvPicPr>
        <p:blipFill>
          <a:blip r:embed="rId4">
            <a:alphaModFix/>
          </a:blip>
          <a:stretch>
            <a:fillRect/>
          </a:stretch>
        </p:blipFill>
        <p:spPr>
          <a:xfrm>
            <a:off x="4161400" y="177050"/>
            <a:ext cx="3726600" cy="2057025"/>
          </a:xfrm>
          <a:prstGeom prst="rect">
            <a:avLst/>
          </a:prstGeom>
          <a:noFill/>
          <a:ln>
            <a:noFill/>
          </a:ln>
        </p:spPr>
      </p:pic>
      <p:pic>
        <p:nvPicPr>
          <p:cNvPr id="412" name="Google Shape;412;p28"/>
          <p:cNvPicPr preferRelativeResize="0"/>
          <p:nvPr/>
        </p:nvPicPr>
        <p:blipFill>
          <a:blip r:embed="rId5">
            <a:alphaModFix/>
          </a:blip>
          <a:stretch>
            <a:fillRect/>
          </a:stretch>
        </p:blipFill>
        <p:spPr>
          <a:xfrm>
            <a:off x="762375" y="2454675"/>
            <a:ext cx="3329666" cy="2260749"/>
          </a:xfrm>
          <a:prstGeom prst="rect">
            <a:avLst/>
          </a:prstGeom>
          <a:noFill/>
          <a:ln>
            <a:noFill/>
          </a:ln>
        </p:spPr>
      </p:pic>
      <p:pic>
        <p:nvPicPr>
          <p:cNvPr id="413" name="Google Shape;413;p28"/>
          <p:cNvPicPr preferRelativeResize="0"/>
          <p:nvPr/>
        </p:nvPicPr>
        <p:blipFill>
          <a:blip r:embed="rId6">
            <a:alphaModFix/>
          </a:blip>
          <a:stretch>
            <a:fillRect/>
          </a:stretch>
        </p:blipFill>
        <p:spPr>
          <a:xfrm>
            <a:off x="762363" y="241013"/>
            <a:ext cx="2734534" cy="196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29"/>
          <p:cNvPicPr preferRelativeResize="0"/>
          <p:nvPr/>
        </p:nvPicPr>
        <p:blipFill>
          <a:blip r:embed="rId3">
            <a:alphaModFix/>
          </a:blip>
          <a:stretch>
            <a:fillRect/>
          </a:stretch>
        </p:blipFill>
        <p:spPr>
          <a:xfrm>
            <a:off x="219900" y="305850"/>
            <a:ext cx="5077051" cy="2003750"/>
          </a:xfrm>
          <a:prstGeom prst="rect">
            <a:avLst/>
          </a:prstGeom>
          <a:noFill/>
          <a:ln>
            <a:noFill/>
          </a:ln>
        </p:spPr>
      </p:pic>
      <p:pic>
        <p:nvPicPr>
          <p:cNvPr id="419" name="Google Shape;419;p29"/>
          <p:cNvPicPr preferRelativeResize="0"/>
          <p:nvPr/>
        </p:nvPicPr>
        <p:blipFill>
          <a:blip r:embed="rId4">
            <a:alphaModFix/>
          </a:blip>
          <a:stretch>
            <a:fillRect/>
          </a:stretch>
        </p:blipFill>
        <p:spPr>
          <a:xfrm>
            <a:off x="5382600" y="134050"/>
            <a:ext cx="2583125" cy="2063150"/>
          </a:xfrm>
          <a:prstGeom prst="rect">
            <a:avLst/>
          </a:prstGeom>
          <a:noFill/>
          <a:ln>
            <a:noFill/>
          </a:ln>
        </p:spPr>
      </p:pic>
      <p:pic>
        <p:nvPicPr>
          <p:cNvPr id="420" name="Google Shape;420;p29"/>
          <p:cNvPicPr preferRelativeResize="0"/>
          <p:nvPr/>
        </p:nvPicPr>
        <p:blipFill>
          <a:blip r:embed="rId5">
            <a:alphaModFix/>
          </a:blip>
          <a:stretch>
            <a:fillRect/>
          </a:stretch>
        </p:blipFill>
        <p:spPr>
          <a:xfrm>
            <a:off x="502250" y="2701375"/>
            <a:ext cx="2137025" cy="2308574"/>
          </a:xfrm>
          <a:prstGeom prst="rect">
            <a:avLst/>
          </a:prstGeom>
          <a:noFill/>
          <a:ln>
            <a:noFill/>
          </a:ln>
        </p:spPr>
      </p:pic>
      <p:pic>
        <p:nvPicPr>
          <p:cNvPr id="421" name="Google Shape;421;p29"/>
          <p:cNvPicPr preferRelativeResize="0"/>
          <p:nvPr/>
        </p:nvPicPr>
        <p:blipFill>
          <a:blip r:embed="rId6">
            <a:alphaModFix/>
          </a:blip>
          <a:stretch>
            <a:fillRect/>
          </a:stretch>
        </p:blipFill>
        <p:spPr>
          <a:xfrm>
            <a:off x="2742575" y="2725975"/>
            <a:ext cx="2290350" cy="2173495"/>
          </a:xfrm>
          <a:prstGeom prst="rect">
            <a:avLst/>
          </a:prstGeom>
          <a:noFill/>
          <a:ln>
            <a:noFill/>
          </a:ln>
        </p:spPr>
      </p:pic>
      <p:pic>
        <p:nvPicPr>
          <p:cNvPr id="422" name="Google Shape;422;p29"/>
          <p:cNvPicPr preferRelativeResize="0"/>
          <p:nvPr/>
        </p:nvPicPr>
        <p:blipFill>
          <a:blip r:embed="rId7">
            <a:alphaModFix/>
          </a:blip>
          <a:stretch>
            <a:fillRect/>
          </a:stretch>
        </p:blipFill>
        <p:spPr>
          <a:xfrm>
            <a:off x="5512850" y="2725975"/>
            <a:ext cx="2711208" cy="2173500"/>
          </a:xfrm>
          <a:prstGeom prst="rect">
            <a:avLst/>
          </a:prstGeom>
          <a:noFill/>
          <a:ln>
            <a:noFill/>
          </a:ln>
        </p:spPr>
      </p:pic>
      <p:pic>
        <p:nvPicPr>
          <p:cNvPr id="423" name="Google Shape;423;p29"/>
          <p:cNvPicPr preferRelativeResize="0"/>
          <p:nvPr/>
        </p:nvPicPr>
        <p:blipFill>
          <a:blip r:embed="rId8">
            <a:alphaModFix/>
          </a:blip>
          <a:stretch>
            <a:fillRect/>
          </a:stretch>
        </p:blipFill>
        <p:spPr>
          <a:xfrm>
            <a:off x="5404137" y="205813"/>
            <a:ext cx="2928625" cy="236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0"/>
          <p:cNvSpPr/>
          <p:nvPr/>
        </p:nvSpPr>
        <p:spPr>
          <a:xfrm>
            <a:off x="2002800"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29" name="Google Shape;429;p30"/>
          <p:cNvSpPr/>
          <p:nvPr/>
        </p:nvSpPr>
        <p:spPr>
          <a:xfrm>
            <a:off x="2586351"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30" name="Google Shape;430;p30"/>
          <p:cNvCxnSpPr>
            <a:stCxn id="428" idx="3"/>
            <a:endCxn id="429" idx="1"/>
          </p:cNvCxnSpPr>
          <p:nvPr/>
        </p:nvCxnSpPr>
        <p:spPr>
          <a:xfrm>
            <a:off x="2265600" y="32523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31" name="Google Shape;431;p30"/>
          <p:cNvCxnSpPr>
            <a:stCxn id="429" idx="1"/>
            <a:endCxn id="428" idx="3"/>
          </p:cNvCxnSpPr>
          <p:nvPr/>
        </p:nvCxnSpPr>
        <p:spPr>
          <a:xfrm rot="10800000">
            <a:off x="2265651" y="32523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432" name="Google Shape;432;p30"/>
          <p:cNvSpPr/>
          <p:nvPr/>
        </p:nvSpPr>
        <p:spPr>
          <a:xfrm>
            <a:off x="3202780"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33" name="Google Shape;433;p30"/>
          <p:cNvSpPr/>
          <p:nvPr/>
        </p:nvSpPr>
        <p:spPr>
          <a:xfrm>
            <a:off x="3786331"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34" name="Google Shape;434;p30"/>
          <p:cNvCxnSpPr>
            <a:stCxn id="432" idx="3"/>
            <a:endCxn id="433" idx="1"/>
          </p:cNvCxnSpPr>
          <p:nvPr/>
        </p:nvCxnSpPr>
        <p:spPr>
          <a:xfrm>
            <a:off x="3465580" y="32523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35" name="Google Shape;435;p30"/>
          <p:cNvCxnSpPr>
            <a:stCxn id="433" idx="1"/>
            <a:endCxn id="432" idx="3"/>
          </p:cNvCxnSpPr>
          <p:nvPr/>
        </p:nvCxnSpPr>
        <p:spPr>
          <a:xfrm rot="10800000">
            <a:off x="3465631" y="32523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436" name="Google Shape;436;p30"/>
          <p:cNvCxnSpPr/>
          <p:nvPr/>
        </p:nvCxnSpPr>
        <p:spPr>
          <a:xfrm>
            <a:off x="2865713" y="32523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37" name="Google Shape;437;p30"/>
          <p:cNvCxnSpPr/>
          <p:nvPr/>
        </p:nvCxnSpPr>
        <p:spPr>
          <a:xfrm rot="10800000">
            <a:off x="2865641" y="32523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438" name="Google Shape;438;p30"/>
          <p:cNvSpPr/>
          <p:nvPr/>
        </p:nvSpPr>
        <p:spPr>
          <a:xfrm>
            <a:off x="4369882"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39" name="Google Shape;439;p30"/>
          <p:cNvCxnSpPr>
            <a:endCxn id="438" idx="1"/>
          </p:cNvCxnSpPr>
          <p:nvPr/>
        </p:nvCxnSpPr>
        <p:spPr>
          <a:xfrm>
            <a:off x="4049182" y="32523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40" name="Google Shape;440;p30"/>
          <p:cNvCxnSpPr>
            <a:stCxn id="438" idx="1"/>
          </p:cNvCxnSpPr>
          <p:nvPr/>
        </p:nvCxnSpPr>
        <p:spPr>
          <a:xfrm rot="10800000">
            <a:off x="4049182" y="32523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441" name="Google Shape;441;p30"/>
          <p:cNvSpPr/>
          <p:nvPr/>
        </p:nvSpPr>
        <p:spPr>
          <a:xfrm>
            <a:off x="4986312"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42" name="Google Shape;442;p30"/>
          <p:cNvSpPr/>
          <p:nvPr/>
        </p:nvSpPr>
        <p:spPr>
          <a:xfrm>
            <a:off x="5569863" y="30193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43" name="Google Shape;443;p30"/>
          <p:cNvCxnSpPr>
            <a:stCxn id="441" idx="3"/>
            <a:endCxn id="442" idx="1"/>
          </p:cNvCxnSpPr>
          <p:nvPr/>
        </p:nvCxnSpPr>
        <p:spPr>
          <a:xfrm>
            <a:off x="5249112" y="32523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44" name="Google Shape;444;p30"/>
          <p:cNvCxnSpPr>
            <a:stCxn id="442" idx="1"/>
            <a:endCxn id="441" idx="3"/>
          </p:cNvCxnSpPr>
          <p:nvPr/>
        </p:nvCxnSpPr>
        <p:spPr>
          <a:xfrm rot="10800000">
            <a:off x="5249163" y="32523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445" name="Google Shape;445;p30"/>
          <p:cNvCxnSpPr/>
          <p:nvPr/>
        </p:nvCxnSpPr>
        <p:spPr>
          <a:xfrm>
            <a:off x="4649245" y="32523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46" name="Google Shape;446;p30"/>
          <p:cNvCxnSpPr/>
          <p:nvPr/>
        </p:nvCxnSpPr>
        <p:spPr>
          <a:xfrm rot="10800000">
            <a:off x="4649172" y="32523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447" name="Google Shape;447;p30"/>
          <p:cNvSpPr/>
          <p:nvPr/>
        </p:nvSpPr>
        <p:spPr>
          <a:xfrm>
            <a:off x="2002800"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48" name="Google Shape;448;p30"/>
          <p:cNvSpPr/>
          <p:nvPr/>
        </p:nvSpPr>
        <p:spPr>
          <a:xfrm>
            <a:off x="2586351"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49" name="Google Shape;449;p30"/>
          <p:cNvCxnSpPr>
            <a:stCxn id="447" idx="3"/>
            <a:endCxn id="448" idx="1"/>
          </p:cNvCxnSpPr>
          <p:nvPr/>
        </p:nvCxnSpPr>
        <p:spPr>
          <a:xfrm>
            <a:off x="2265600" y="2467364"/>
            <a:ext cx="320700" cy="0"/>
          </a:xfrm>
          <a:prstGeom prst="straightConnector1">
            <a:avLst/>
          </a:prstGeom>
          <a:noFill/>
          <a:ln cap="flat" cmpd="sng" w="19050">
            <a:solidFill>
              <a:srgbClr val="000000"/>
            </a:solidFill>
            <a:prstDash val="solid"/>
            <a:round/>
            <a:headEnd len="med" w="med" type="triangle"/>
            <a:tailEnd len="med" w="med" type="triangle"/>
          </a:ln>
        </p:spPr>
      </p:cxnSp>
      <p:sp>
        <p:nvSpPr>
          <p:cNvPr id="450" name="Google Shape;450;p30"/>
          <p:cNvSpPr/>
          <p:nvPr/>
        </p:nvSpPr>
        <p:spPr>
          <a:xfrm>
            <a:off x="3202780"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51" name="Google Shape;451;p30"/>
          <p:cNvSpPr/>
          <p:nvPr/>
        </p:nvSpPr>
        <p:spPr>
          <a:xfrm>
            <a:off x="3786331"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52" name="Google Shape;452;p30"/>
          <p:cNvCxnSpPr>
            <a:stCxn id="450" idx="3"/>
            <a:endCxn id="451" idx="1"/>
          </p:cNvCxnSpPr>
          <p:nvPr/>
        </p:nvCxnSpPr>
        <p:spPr>
          <a:xfrm>
            <a:off x="3465580" y="246736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53" name="Google Shape;453;p30"/>
          <p:cNvCxnSpPr>
            <a:stCxn id="451" idx="1"/>
            <a:endCxn id="450" idx="3"/>
          </p:cNvCxnSpPr>
          <p:nvPr/>
        </p:nvCxnSpPr>
        <p:spPr>
          <a:xfrm rot="10800000">
            <a:off x="3465631" y="246736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454" name="Google Shape;454;p30"/>
          <p:cNvCxnSpPr/>
          <p:nvPr/>
        </p:nvCxnSpPr>
        <p:spPr>
          <a:xfrm>
            <a:off x="2865713" y="2467450"/>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55" name="Google Shape;455;p30"/>
          <p:cNvCxnSpPr/>
          <p:nvPr/>
        </p:nvCxnSpPr>
        <p:spPr>
          <a:xfrm rot="10800000">
            <a:off x="2865641" y="2467450"/>
            <a:ext cx="320700" cy="0"/>
          </a:xfrm>
          <a:prstGeom prst="straightConnector1">
            <a:avLst/>
          </a:prstGeom>
          <a:noFill/>
          <a:ln cap="flat" cmpd="sng" w="19050">
            <a:solidFill>
              <a:schemeClr val="dk1"/>
            </a:solidFill>
            <a:prstDash val="solid"/>
            <a:round/>
            <a:headEnd len="med" w="med" type="none"/>
            <a:tailEnd len="med" w="med" type="triangle"/>
          </a:ln>
        </p:spPr>
      </p:cxnSp>
      <p:sp>
        <p:nvSpPr>
          <p:cNvPr id="456" name="Google Shape;456;p30"/>
          <p:cNvSpPr/>
          <p:nvPr/>
        </p:nvSpPr>
        <p:spPr>
          <a:xfrm>
            <a:off x="4369882"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57" name="Google Shape;457;p30"/>
          <p:cNvCxnSpPr>
            <a:endCxn id="456" idx="1"/>
          </p:cNvCxnSpPr>
          <p:nvPr/>
        </p:nvCxnSpPr>
        <p:spPr>
          <a:xfrm>
            <a:off x="4049182" y="246736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58" name="Google Shape;458;p30"/>
          <p:cNvCxnSpPr>
            <a:stCxn id="456" idx="1"/>
          </p:cNvCxnSpPr>
          <p:nvPr/>
        </p:nvCxnSpPr>
        <p:spPr>
          <a:xfrm rot="10800000">
            <a:off x="4049182" y="2467364"/>
            <a:ext cx="320700" cy="0"/>
          </a:xfrm>
          <a:prstGeom prst="straightConnector1">
            <a:avLst/>
          </a:prstGeom>
          <a:noFill/>
          <a:ln cap="flat" cmpd="sng" w="19050">
            <a:solidFill>
              <a:schemeClr val="dk1"/>
            </a:solidFill>
            <a:prstDash val="solid"/>
            <a:round/>
            <a:headEnd len="med" w="med" type="none"/>
            <a:tailEnd len="med" w="med" type="triangle"/>
          </a:ln>
        </p:spPr>
      </p:cxnSp>
      <p:sp>
        <p:nvSpPr>
          <p:cNvPr id="459" name="Google Shape;459;p30"/>
          <p:cNvSpPr/>
          <p:nvPr/>
        </p:nvSpPr>
        <p:spPr>
          <a:xfrm>
            <a:off x="4986312"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60" name="Google Shape;460;p30"/>
          <p:cNvSpPr/>
          <p:nvPr/>
        </p:nvSpPr>
        <p:spPr>
          <a:xfrm>
            <a:off x="5569863" y="2234414"/>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61" name="Google Shape;461;p30"/>
          <p:cNvCxnSpPr>
            <a:stCxn id="459" idx="3"/>
            <a:endCxn id="460" idx="1"/>
          </p:cNvCxnSpPr>
          <p:nvPr/>
        </p:nvCxnSpPr>
        <p:spPr>
          <a:xfrm>
            <a:off x="5249112" y="246736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62" name="Google Shape;462;p30"/>
          <p:cNvCxnSpPr>
            <a:stCxn id="460" idx="1"/>
            <a:endCxn id="459" idx="3"/>
          </p:cNvCxnSpPr>
          <p:nvPr/>
        </p:nvCxnSpPr>
        <p:spPr>
          <a:xfrm rot="10800000">
            <a:off x="5249163" y="246736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463" name="Google Shape;463;p30"/>
          <p:cNvCxnSpPr/>
          <p:nvPr/>
        </p:nvCxnSpPr>
        <p:spPr>
          <a:xfrm>
            <a:off x="4649245" y="2467450"/>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464" name="Google Shape;464;p30"/>
          <p:cNvCxnSpPr/>
          <p:nvPr/>
        </p:nvCxnSpPr>
        <p:spPr>
          <a:xfrm rot="10800000">
            <a:off x="4649172" y="2467450"/>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465" name="Google Shape;465;p30"/>
          <p:cNvCxnSpPr>
            <a:stCxn id="428" idx="0"/>
            <a:endCxn id="447" idx="2"/>
          </p:cNvCxnSpPr>
          <p:nvPr/>
        </p:nvCxnSpPr>
        <p:spPr>
          <a:xfrm rot="10800000">
            <a:off x="2134200"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66" name="Google Shape;466;p30"/>
          <p:cNvCxnSpPr/>
          <p:nvPr/>
        </p:nvCxnSpPr>
        <p:spPr>
          <a:xfrm rot="10800000">
            <a:off x="2717813"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67" name="Google Shape;467;p30"/>
          <p:cNvCxnSpPr/>
          <p:nvPr/>
        </p:nvCxnSpPr>
        <p:spPr>
          <a:xfrm rot="10800000">
            <a:off x="3334242"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68" name="Google Shape;468;p30"/>
          <p:cNvCxnSpPr/>
          <p:nvPr/>
        </p:nvCxnSpPr>
        <p:spPr>
          <a:xfrm rot="10800000">
            <a:off x="3917793"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69" name="Google Shape;469;p30"/>
          <p:cNvCxnSpPr/>
          <p:nvPr/>
        </p:nvCxnSpPr>
        <p:spPr>
          <a:xfrm rot="10800000">
            <a:off x="4501344" y="27005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70" name="Google Shape;470;p30"/>
          <p:cNvCxnSpPr/>
          <p:nvPr/>
        </p:nvCxnSpPr>
        <p:spPr>
          <a:xfrm rot="10800000">
            <a:off x="5117773" y="27005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71" name="Google Shape;471;p30"/>
          <p:cNvCxnSpPr/>
          <p:nvPr/>
        </p:nvCxnSpPr>
        <p:spPr>
          <a:xfrm rot="10800000">
            <a:off x="5701324" y="27004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72" name="Google Shape;472;p30"/>
          <p:cNvCxnSpPr/>
          <p:nvPr/>
        </p:nvCxnSpPr>
        <p:spPr>
          <a:xfrm rot="10800000">
            <a:off x="2134262" y="1915514"/>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73" name="Google Shape;473;p30"/>
          <p:cNvCxnSpPr/>
          <p:nvPr/>
        </p:nvCxnSpPr>
        <p:spPr>
          <a:xfrm rot="10800000">
            <a:off x="2717813" y="1915514"/>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74" name="Google Shape;474;p30"/>
          <p:cNvCxnSpPr/>
          <p:nvPr/>
        </p:nvCxnSpPr>
        <p:spPr>
          <a:xfrm rot="10800000">
            <a:off x="3334242" y="1915514"/>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75" name="Google Shape;475;p30"/>
          <p:cNvCxnSpPr/>
          <p:nvPr/>
        </p:nvCxnSpPr>
        <p:spPr>
          <a:xfrm rot="10800000">
            <a:off x="3917793" y="1915514"/>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76" name="Google Shape;476;p30"/>
          <p:cNvCxnSpPr/>
          <p:nvPr/>
        </p:nvCxnSpPr>
        <p:spPr>
          <a:xfrm rot="10800000">
            <a:off x="4501344" y="191556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77" name="Google Shape;477;p30"/>
          <p:cNvCxnSpPr/>
          <p:nvPr/>
        </p:nvCxnSpPr>
        <p:spPr>
          <a:xfrm rot="10800000">
            <a:off x="5117773" y="191556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78" name="Google Shape;478;p30"/>
          <p:cNvCxnSpPr/>
          <p:nvPr/>
        </p:nvCxnSpPr>
        <p:spPr>
          <a:xfrm rot="10800000">
            <a:off x="5701324" y="1915514"/>
            <a:ext cx="0" cy="318900"/>
          </a:xfrm>
          <a:prstGeom prst="straightConnector1">
            <a:avLst/>
          </a:prstGeom>
          <a:noFill/>
          <a:ln cap="flat" cmpd="sng" w="19050">
            <a:solidFill>
              <a:srgbClr val="000000"/>
            </a:solidFill>
            <a:prstDash val="solid"/>
            <a:round/>
            <a:headEnd len="med" w="med" type="none"/>
            <a:tailEnd len="med" w="med" type="triangle"/>
          </a:ln>
        </p:spPr>
      </p:cxnSp>
      <p:sp>
        <p:nvSpPr>
          <p:cNvPr id="479" name="Google Shape;479;p30"/>
          <p:cNvSpPr/>
          <p:nvPr/>
        </p:nvSpPr>
        <p:spPr>
          <a:xfrm>
            <a:off x="2006875" y="1539789"/>
            <a:ext cx="3822000" cy="37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sp>
        <p:nvSpPr>
          <p:cNvPr id="480" name="Google Shape;480;p30"/>
          <p:cNvSpPr/>
          <p:nvPr/>
        </p:nvSpPr>
        <p:spPr>
          <a:xfrm>
            <a:off x="2007774" y="923175"/>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481" name="Google Shape;481;p30"/>
          <p:cNvSpPr/>
          <p:nvPr/>
        </p:nvSpPr>
        <p:spPr>
          <a:xfrm>
            <a:off x="2006724" y="458800"/>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482" name="Google Shape;482;p30"/>
          <p:cNvCxnSpPr>
            <a:stCxn id="479" idx="0"/>
          </p:cNvCxnSpPr>
          <p:nvPr/>
        </p:nvCxnSpPr>
        <p:spPr>
          <a:xfrm flipH="1" rot="10800000">
            <a:off x="3917875" y="1255989"/>
            <a:ext cx="3900" cy="283800"/>
          </a:xfrm>
          <a:prstGeom prst="straightConnector1">
            <a:avLst/>
          </a:prstGeom>
          <a:noFill/>
          <a:ln cap="flat" cmpd="sng" w="19050">
            <a:solidFill>
              <a:srgbClr val="000000"/>
            </a:solidFill>
            <a:prstDash val="solid"/>
            <a:round/>
            <a:headEnd len="med" w="med" type="none"/>
            <a:tailEnd len="med" w="med" type="triangle"/>
          </a:ln>
        </p:spPr>
      </p:cxnSp>
      <p:cxnSp>
        <p:nvCxnSpPr>
          <p:cNvPr id="483" name="Google Shape;483;p30"/>
          <p:cNvCxnSpPr>
            <a:stCxn id="484" idx="0"/>
          </p:cNvCxnSpPr>
          <p:nvPr/>
        </p:nvCxnSpPr>
        <p:spPr>
          <a:xfrm rot="10800000">
            <a:off x="2134200"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484" name="Google Shape;484;p30"/>
          <p:cNvSpPr/>
          <p:nvPr/>
        </p:nvSpPr>
        <p:spPr>
          <a:xfrm>
            <a:off x="2002800"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6186375" y="3108375"/>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486" name="Google Shape;486;p30"/>
          <p:cNvCxnSpPr/>
          <p:nvPr/>
        </p:nvCxnSpPr>
        <p:spPr>
          <a:xfrm flipH="1" rot="10800000">
            <a:off x="2134200" y="3441575"/>
            <a:ext cx="4149300" cy="179400"/>
          </a:xfrm>
          <a:prstGeom prst="bentConnector3">
            <a:avLst>
              <a:gd fmla="val 100002" name="adj1"/>
            </a:avLst>
          </a:prstGeom>
          <a:noFill/>
          <a:ln cap="flat" cmpd="sng" w="9525">
            <a:solidFill>
              <a:srgbClr val="000000"/>
            </a:solidFill>
            <a:prstDash val="solid"/>
            <a:round/>
            <a:headEnd len="med" w="med" type="none"/>
            <a:tailEnd len="med" w="med" type="none"/>
          </a:ln>
        </p:spPr>
      </p:cxnSp>
      <p:cxnSp>
        <p:nvCxnSpPr>
          <p:cNvPr id="487" name="Google Shape;487;p30"/>
          <p:cNvCxnSpPr/>
          <p:nvPr/>
        </p:nvCxnSpPr>
        <p:spPr>
          <a:xfrm flipH="1" rot="10800000">
            <a:off x="2717738" y="3434675"/>
            <a:ext cx="3669300" cy="229800"/>
          </a:xfrm>
          <a:prstGeom prst="bentConnector3">
            <a:avLst>
              <a:gd fmla="val 100004" name="adj1"/>
            </a:avLst>
          </a:prstGeom>
          <a:noFill/>
          <a:ln cap="flat" cmpd="sng" w="9525">
            <a:solidFill>
              <a:srgbClr val="000000"/>
            </a:solidFill>
            <a:prstDash val="solid"/>
            <a:round/>
            <a:headEnd len="med" w="med" type="none"/>
            <a:tailEnd len="med" w="med" type="none"/>
          </a:ln>
        </p:spPr>
      </p:cxnSp>
      <p:cxnSp>
        <p:nvCxnSpPr>
          <p:cNvPr id="488" name="Google Shape;488;p30"/>
          <p:cNvCxnSpPr/>
          <p:nvPr/>
        </p:nvCxnSpPr>
        <p:spPr>
          <a:xfrm flipH="1" rot="10800000">
            <a:off x="3334125" y="3427350"/>
            <a:ext cx="3156600" cy="293100"/>
          </a:xfrm>
          <a:prstGeom prst="bentConnector3">
            <a:avLst>
              <a:gd fmla="val 100002" name="adj1"/>
            </a:avLst>
          </a:prstGeom>
          <a:noFill/>
          <a:ln cap="flat" cmpd="sng" w="9525">
            <a:solidFill>
              <a:srgbClr val="000000"/>
            </a:solidFill>
            <a:prstDash val="solid"/>
            <a:round/>
            <a:headEnd len="med" w="med" type="none"/>
            <a:tailEnd len="med" w="med" type="none"/>
          </a:ln>
        </p:spPr>
      </p:cxnSp>
      <p:cxnSp>
        <p:nvCxnSpPr>
          <p:cNvPr id="489" name="Google Shape;489;p30"/>
          <p:cNvCxnSpPr/>
          <p:nvPr/>
        </p:nvCxnSpPr>
        <p:spPr>
          <a:xfrm flipH="1" rot="10800000">
            <a:off x="3914025" y="3427950"/>
            <a:ext cx="2726100" cy="344400"/>
          </a:xfrm>
          <a:prstGeom prst="bentConnector3">
            <a:avLst>
              <a:gd fmla="val 100223" name="adj1"/>
            </a:avLst>
          </a:prstGeom>
          <a:noFill/>
          <a:ln cap="flat" cmpd="sng" w="9525">
            <a:solidFill>
              <a:srgbClr val="000000"/>
            </a:solidFill>
            <a:prstDash val="solid"/>
            <a:round/>
            <a:headEnd len="med" w="med" type="none"/>
            <a:tailEnd len="med" w="med" type="none"/>
          </a:ln>
        </p:spPr>
      </p:cxnSp>
      <p:cxnSp>
        <p:nvCxnSpPr>
          <p:cNvPr id="490" name="Google Shape;490;p30"/>
          <p:cNvCxnSpPr/>
          <p:nvPr/>
        </p:nvCxnSpPr>
        <p:spPr>
          <a:xfrm flipH="1" rot="10800000">
            <a:off x="4501125" y="3425850"/>
            <a:ext cx="2289600" cy="411000"/>
          </a:xfrm>
          <a:prstGeom prst="bentConnector3">
            <a:avLst>
              <a:gd fmla="val 100001" name="adj1"/>
            </a:avLst>
          </a:prstGeom>
          <a:noFill/>
          <a:ln cap="flat" cmpd="sng" w="9525">
            <a:solidFill>
              <a:srgbClr val="000000"/>
            </a:solidFill>
            <a:prstDash val="solid"/>
            <a:round/>
            <a:headEnd len="med" w="med" type="none"/>
            <a:tailEnd len="med" w="med" type="triangle"/>
          </a:ln>
        </p:spPr>
      </p:cxnSp>
      <p:cxnSp>
        <p:nvCxnSpPr>
          <p:cNvPr id="491" name="Google Shape;491;p30"/>
          <p:cNvCxnSpPr/>
          <p:nvPr/>
        </p:nvCxnSpPr>
        <p:spPr>
          <a:xfrm flipH="1" rot="10800000">
            <a:off x="5117688" y="3423700"/>
            <a:ext cx="1790700" cy="477300"/>
          </a:xfrm>
          <a:prstGeom prst="bentConnector3">
            <a:avLst>
              <a:gd fmla="val 100001" name="adj1"/>
            </a:avLst>
          </a:prstGeom>
          <a:noFill/>
          <a:ln cap="flat" cmpd="sng" w="9525">
            <a:solidFill>
              <a:srgbClr val="000000"/>
            </a:solidFill>
            <a:prstDash val="solid"/>
            <a:round/>
            <a:headEnd len="med" w="med" type="none"/>
            <a:tailEnd len="med" w="med" type="triangle"/>
          </a:ln>
        </p:spPr>
      </p:cxnSp>
      <p:cxnSp>
        <p:nvCxnSpPr>
          <p:cNvPr id="492" name="Google Shape;492;p30"/>
          <p:cNvCxnSpPr/>
          <p:nvPr/>
        </p:nvCxnSpPr>
        <p:spPr>
          <a:xfrm flipH="1" rot="10800000">
            <a:off x="5701275" y="3423825"/>
            <a:ext cx="1308000" cy="529500"/>
          </a:xfrm>
          <a:prstGeom prst="bentConnector3">
            <a:avLst>
              <a:gd fmla="val 99998" name="adj1"/>
            </a:avLst>
          </a:prstGeom>
          <a:noFill/>
          <a:ln cap="flat" cmpd="sng" w="9525">
            <a:solidFill>
              <a:srgbClr val="000000"/>
            </a:solidFill>
            <a:prstDash val="solid"/>
            <a:round/>
            <a:headEnd len="med" w="med" type="none"/>
            <a:tailEnd len="med" w="med" type="triangle"/>
          </a:ln>
        </p:spPr>
      </p:cxnSp>
      <p:cxnSp>
        <p:nvCxnSpPr>
          <p:cNvPr id="493" name="Google Shape;493;p30"/>
          <p:cNvCxnSpPr>
            <a:stCxn id="494" idx="0"/>
          </p:cNvCxnSpPr>
          <p:nvPr/>
        </p:nvCxnSpPr>
        <p:spPr>
          <a:xfrm rot="10800000">
            <a:off x="2717825"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494" name="Google Shape;494;p30"/>
          <p:cNvSpPr/>
          <p:nvPr/>
        </p:nvSpPr>
        <p:spPr>
          <a:xfrm>
            <a:off x="2586425"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30"/>
          <p:cNvCxnSpPr>
            <a:stCxn id="496" idx="0"/>
          </p:cNvCxnSpPr>
          <p:nvPr/>
        </p:nvCxnSpPr>
        <p:spPr>
          <a:xfrm rot="10800000">
            <a:off x="3334250"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496" name="Google Shape;496;p30"/>
          <p:cNvSpPr/>
          <p:nvPr/>
        </p:nvSpPr>
        <p:spPr>
          <a:xfrm>
            <a:off x="3202850"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30"/>
          <p:cNvCxnSpPr>
            <a:stCxn id="498" idx="0"/>
          </p:cNvCxnSpPr>
          <p:nvPr/>
        </p:nvCxnSpPr>
        <p:spPr>
          <a:xfrm rot="10800000">
            <a:off x="3917763"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498" name="Google Shape;498;p30"/>
          <p:cNvSpPr/>
          <p:nvPr/>
        </p:nvSpPr>
        <p:spPr>
          <a:xfrm>
            <a:off x="3786363"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 name="Google Shape;499;p30"/>
          <p:cNvCxnSpPr>
            <a:stCxn id="500" idx="0"/>
          </p:cNvCxnSpPr>
          <p:nvPr/>
        </p:nvCxnSpPr>
        <p:spPr>
          <a:xfrm rot="10800000">
            <a:off x="4501288"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00" name="Google Shape;500;p30"/>
          <p:cNvSpPr/>
          <p:nvPr/>
        </p:nvSpPr>
        <p:spPr>
          <a:xfrm>
            <a:off x="4369888"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30"/>
          <p:cNvCxnSpPr>
            <a:stCxn id="502" idx="0"/>
          </p:cNvCxnSpPr>
          <p:nvPr/>
        </p:nvCxnSpPr>
        <p:spPr>
          <a:xfrm rot="10800000">
            <a:off x="5117713"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02" name="Google Shape;502;p30"/>
          <p:cNvSpPr/>
          <p:nvPr/>
        </p:nvSpPr>
        <p:spPr>
          <a:xfrm>
            <a:off x="4986313"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 name="Google Shape;503;p30"/>
          <p:cNvCxnSpPr>
            <a:stCxn id="504" idx="0"/>
          </p:cNvCxnSpPr>
          <p:nvPr/>
        </p:nvCxnSpPr>
        <p:spPr>
          <a:xfrm rot="10800000">
            <a:off x="5701338" y="3500900"/>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04" name="Google Shape;504;p30"/>
          <p:cNvSpPr/>
          <p:nvPr/>
        </p:nvSpPr>
        <p:spPr>
          <a:xfrm>
            <a:off x="5569938" y="40481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 name="Google Shape;505;p30"/>
          <p:cNvCxnSpPr/>
          <p:nvPr/>
        </p:nvCxnSpPr>
        <p:spPr>
          <a:xfrm rot="10800000">
            <a:off x="6646200" y="3423600"/>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506" name="Google Shape;506;p30"/>
          <p:cNvCxnSpPr/>
          <p:nvPr/>
        </p:nvCxnSpPr>
        <p:spPr>
          <a:xfrm rot="10800000">
            <a:off x="6490775" y="3423600"/>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507" name="Google Shape;507;p30"/>
          <p:cNvCxnSpPr/>
          <p:nvPr/>
        </p:nvCxnSpPr>
        <p:spPr>
          <a:xfrm rot="10800000">
            <a:off x="6387175" y="3423600"/>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508" name="Google Shape;508;p30"/>
          <p:cNvCxnSpPr/>
          <p:nvPr/>
        </p:nvCxnSpPr>
        <p:spPr>
          <a:xfrm rot="10800000">
            <a:off x="6283575" y="3423600"/>
            <a:ext cx="0" cy="165900"/>
          </a:xfrm>
          <a:prstGeom prst="straightConnector1">
            <a:avLst/>
          </a:prstGeom>
          <a:noFill/>
          <a:ln cap="flat" cmpd="sng" w="9525">
            <a:solidFill>
              <a:srgbClr val="000000"/>
            </a:solidFill>
            <a:prstDash val="solid"/>
            <a:round/>
            <a:headEnd len="med" w="med" type="none"/>
            <a:tailEnd len="med" w="med" type="triangle"/>
          </a:ln>
        </p:spPr>
      </p:cxnSp>
      <p:sp>
        <p:nvSpPr>
          <p:cNvPr id="509" name="Google Shape;509;p30"/>
          <p:cNvSpPr/>
          <p:nvPr/>
        </p:nvSpPr>
        <p:spPr>
          <a:xfrm>
            <a:off x="2130475" y="3578100"/>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5668350" y="390572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5084825" y="38734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4467550" y="381952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3883938" y="37376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3301450" y="37087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2686975" y="36274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2099875" y="36024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30"/>
          <p:cNvCxnSpPr/>
          <p:nvPr/>
        </p:nvCxnSpPr>
        <p:spPr>
          <a:xfrm rot="10800000">
            <a:off x="6631575" y="1248700"/>
            <a:ext cx="12300" cy="1859700"/>
          </a:xfrm>
          <a:prstGeom prst="straightConnector1">
            <a:avLst/>
          </a:prstGeom>
          <a:noFill/>
          <a:ln cap="flat" cmpd="sng" w="19050">
            <a:solidFill>
              <a:srgbClr val="000000"/>
            </a:solidFill>
            <a:prstDash val="solid"/>
            <a:round/>
            <a:headEnd len="med" w="med" type="none"/>
            <a:tailEnd len="med" w="med" type="triangle"/>
          </a:ln>
        </p:spPr>
      </p:cxnSp>
      <p:sp>
        <p:nvSpPr>
          <p:cNvPr id="518" name="Google Shape;518;p30"/>
          <p:cNvSpPr txBox="1"/>
          <p:nvPr/>
        </p:nvSpPr>
        <p:spPr>
          <a:xfrm>
            <a:off x="2480250" y="41637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19" name="Google Shape;519;p30"/>
          <p:cNvSpPr txBox="1"/>
          <p:nvPr/>
        </p:nvSpPr>
        <p:spPr>
          <a:xfrm>
            <a:off x="1896125" y="41560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20" name="Google Shape;520;p30"/>
          <p:cNvSpPr txBox="1"/>
          <p:nvPr/>
        </p:nvSpPr>
        <p:spPr>
          <a:xfrm>
            <a:off x="3680538" y="41638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21" name="Google Shape;521;p30"/>
          <p:cNvSpPr txBox="1"/>
          <p:nvPr/>
        </p:nvSpPr>
        <p:spPr>
          <a:xfrm>
            <a:off x="3096413" y="41561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22" name="Google Shape;522;p30"/>
          <p:cNvSpPr txBox="1"/>
          <p:nvPr/>
        </p:nvSpPr>
        <p:spPr>
          <a:xfrm>
            <a:off x="4264663" y="41559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23" name="Google Shape;523;p30"/>
          <p:cNvSpPr txBox="1"/>
          <p:nvPr/>
        </p:nvSpPr>
        <p:spPr>
          <a:xfrm>
            <a:off x="4879950" y="41640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24" name="Google Shape;524;p30"/>
          <p:cNvSpPr txBox="1"/>
          <p:nvPr/>
        </p:nvSpPr>
        <p:spPr>
          <a:xfrm>
            <a:off x="5464075" y="41561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1"/>
          <p:cNvSpPr/>
          <p:nvPr/>
        </p:nvSpPr>
        <p:spPr>
          <a:xfrm>
            <a:off x="2004763"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30" name="Google Shape;530;p31"/>
          <p:cNvSpPr/>
          <p:nvPr/>
        </p:nvSpPr>
        <p:spPr>
          <a:xfrm>
            <a:off x="2588314"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31" name="Google Shape;531;p31"/>
          <p:cNvCxnSpPr>
            <a:stCxn id="529" idx="3"/>
            <a:endCxn id="530" idx="1"/>
          </p:cNvCxnSpPr>
          <p:nvPr/>
        </p:nvCxnSpPr>
        <p:spPr>
          <a:xfrm>
            <a:off x="2267563" y="2523095"/>
            <a:ext cx="320700" cy="0"/>
          </a:xfrm>
          <a:prstGeom prst="straightConnector1">
            <a:avLst/>
          </a:prstGeom>
          <a:noFill/>
          <a:ln cap="flat" cmpd="sng" w="19050">
            <a:solidFill>
              <a:srgbClr val="000000"/>
            </a:solidFill>
            <a:prstDash val="solid"/>
            <a:round/>
            <a:headEnd len="med" w="med" type="none"/>
            <a:tailEnd len="med" w="med" type="triangle"/>
          </a:ln>
        </p:spPr>
      </p:cxnSp>
      <p:sp>
        <p:nvSpPr>
          <p:cNvPr id="532" name="Google Shape;532;p31"/>
          <p:cNvSpPr/>
          <p:nvPr/>
        </p:nvSpPr>
        <p:spPr>
          <a:xfrm>
            <a:off x="3204743"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33" name="Google Shape;533;p31"/>
          <p:cNvSpPr/>
          <p:nvPr/>
        </p:nvSpPr>
        <p:spPr>
          <a:xfrm>
            <a:off x="3788294"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34" name="Google Shape;534;p31"/>
          <p:cNvCxnSpPr>
            <a:stCxn id="532" idx="3"/>
            <a:endCxn id="533" idx="1"/>
          </p:cNvCxnSpPr>
          <p:nvPr/>
        </p:nvCxnSpPr>
        <p:spPr>
          <a:xfrm>
            <a:off x="3467543" y="2523095"/>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35" name="Google Shape;535;p31"/>
          <p:cNvCxnSpPr/>
          <p:nvPr/>
        </p:nvCxnSpPr>
        <p:spPr>
          <a:xfrm>
            <a:off x="2867676" y="2523181"/>
            <a:ext cx="320700" cy="0"/>
          </a:xfrm>
          <a:prstGeom prst="straightConnector1">
            <a:avLst/>
          </a:prstGeom>
          <a:noFill/>
          <a:ln cap="flat" cmpd="sng" w="19050">
            <a:solidFill>
              <a:srgbClr val="000000"/>
            </a:solidFill>
            <a:prstDash val="solid"/>
            <a:round/>
            <a:headEnd len="med" w="med" type="none"/>
            <a:tailEnd len="med" w="med" type="triangle"/>
          </a:ln>
        </p:spPr>
      </p:cxnSp>
      <p:sp>
        <p:nvSpPr>
          <p:cNvPr id="536" name="Google Shape;536;p31"/>
          <p:cNvSpPr/>
          <p:nvPr/>
        </p:nvSpPr>
        <p:spPr>
          <a:xfrm>
            <a:off x="4371845"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37" name="Google Shape;537;p31"/>
          <p:cNvCxnSpPr>
            <a:endCxn id="536" idx="1"/>
          </p:cNvCxnSpPr>
          <p:nvPr/>
        </p:nvCxnSpPr>
        <p:spPr>
          <a:xfrm>
            <a:off x="4051145" y="2523095"/>
            <a:ext cx="320700" cy="0"/>
          </a:xfrm>
          <a:prstGeom prst="straightConnector1">
            <a:avLst/>
          </a:prstGeom>
          <a:noFill/>
          <a:ln cap="flat" cmpd="sng" w="19050">
            <a:solidFill>
              <a:srgbClr val="000000"/>
            </a:solidFill>
            <a:prstDash val="solid"/>
            <a:round/>
            <a:headEnd len="med" w="med" type="none"/>
            <a:tailEnd len="med" w="med" type="triangle"/>
          </a:ln>
        </p:spPr>
      </p:cxnSp>
      <p:sp>
        <p:nvSpPr>
          <p:cNvPr id="538" name="Google Shape;538;p31"/>
          <p:cNvSpPr/>
          <p:nvPr/>
        </p:nvSpPr>
        <p:spPr>
          <a:xfrm>
            <a:off x="4988274"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39" name="Google Shape;539;p31"/>
          <p:cNvSpPr/>
          <p:nvPr/>
        </p:nvSpPr>
        <p:spPr>
          <a:xfrm>
            <a:off x="5571825"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40" name="Google Shape;540;p31"/>
          <p:cNvCxnSpPr>
            <a:stCxn id="538" idx="3"/>
            <a:endCxn id="539" idx="1"/>
          </p:cNvCxnSpPr>
          <p:nvPr/>
        </p:nvCxnSpPr>
        <p:spPr>
          <a:xfrm>
            <a:off x="5251074" y="2523095"/>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41" name="Google Shape;541;p31"/>
          <p:cNvCxnSpPr/>
          <p:nvPr/>
        </p:nvCxnSpPr>
        <p:spPr>
          <a:xfrm>
            <a:off x="4651207" y="2523181"/>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42" name="Google Shape;542;p31"/>
          <p:cNvCxnSpPr/>
          <p:nvPr/>
        </p:nvCxnSpPr>
        <p:spPr>
          <a:xfrm rot="10800000">
            <a:off x="5703287" y="19712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43" name="Google Shape;543;p31"/>
          <p:cNvCxnSpPr>
            <a:stCxn id="544" idx="0"/>
          </p:cNvCxnSpPr>
          <p:nvPr/>
        </p:nvCxnSpPr>
        <p:spPr>
          <a:xfrm rot="10800000">
            <a:off x="2136163"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44" name="Google Shape;544;p31"/>
          <p:cNvSpPr/>
          <p:nvPr/>
        </p:nvSpPr>
        <p:spPr>
          <a:xfrm>
            <a:off x="2004763"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6188338" y="2379163"/>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546" name="Google Shape;546;p31"/>
          <p:cNvCxnSpPr/>
          <p:nvPr/>
        </p:nvCxnSpPr>
        <p:spPr>
          <a:xfrm flipH="1" rot="10800000">
            <a:off x="2136163" y="2712363"/>
            <a:ext cx="4149300" cy="179400"/>
          </a:xfrm>
          <a:prstGeom prst="bentConnector3">
            <a:avLst>
              <a:gd fmla="val 100002" name="adj1"/>
            </a:avLst>
          </a:prstGeom>
          <a:noFill/>
          <a:ln cap="flat" cmpd="sng" w="9525">
            <a:solidFill>
              <a:srgbClr val="000000"/>
            </a:solidFill>
            <a:prstDash val="solid"/>
            <a:round/>
            <a:headEnd len="med" w="med" type="none"/>
            <a:tailEnd len="med" w="med" type="none"/>
          </a:ln>
        </p:spPr>
      </p:cxnSp>
      <p:cxnSp>
        <p:nvCxnSpPr>
          <p:cNvPr id="547" name="Google Shape;547;p31"/>
          <p:cNvCxnSpPr/>
          <p:nvPr/>
        </p:nvCxnSpPr>
        <p:spPr>
          <a:xfrm flipH="1" rot="10800000">
            <a:off x="2719700" y="2705463"/>
            <a:ext cx="3669300" cy="229800"/>
          </a:xfrm>
          <a:prstGeom prst="bentConnector3">
            <a:avLst>
              <a:gd fmla="val 100004" name="adj1"/>
            </a:avLst>
          </a:prstGeom>
          <a:noFill/>
          <a:ln cap="flat" cmpd="sng" w="9525">
            <a:solidFill>
              <a:srgbClr val="000000"/>
            </a:solidFill>
            <a:prstDash val="solid"/>
            <a:round/>
            <a:headEnd len="med" w="med" type="none"/>
            <a:tailEnd len="med" w="med" type="none"/>
          </a:ln>
        </p:spPr>
      </p:cxnSp>
      <p:cxnSp>
        <p:nvCxnSpPr>
          <p:cNvPr id="548" name="Google Shape;548;p31"/>
          <p:cNvCxnSpPr/>
          <p:nvPr/>
        </p:nvCxnSpPr>
        <p:spPr>
          <a:xfrm flipH="1" rot="10800000">
            <a:off x="3336088" y="2698138"/>
            <a:ext cx="3156600" cy="293100"/>
          </a:xfrm>
          <a:prstGeom prst="bentConnector3">
            <a:avLst>
              <a:gd fmla="val 100002" name="adj1"/>
            </a:avLst>
          </a:prstGeom>
          <a:noFill/>
          <a:ln cap="flat" cmpd="sng" w="9525">
            <a:solidFill>
              <a:srgbClr val="000000"/>
            </a:solidFill>
            <a:prstDash val="solid"/>
            <a:round/>
            <a:headEnd len="med" w="med" type="none"/>
            <a:tailEnd len="med" w="med" type="none"/>
          </a:ln>
        </p:spPr>
      </p:cxnSp>
      <p:cxnSp>
        <p:nvCxnSpPr>
          <p:cNvPr id="549" name="Google Shape;549;p31"/>
          <p:cNvCxnSpPr/>
          <p:nvPr/>
        </p:nvCxnSpPr>
        <p:spPr>
          <a:xfrm flipH="1" rot="10800000">
            <a:off x="3915988" y="2698738"/>
            <a:ext cx="2726100" cy="344400"/>
          </a:xfrm>
          <a:prstGeom prst="bentConnector3">
            <a:avLst>
              <a:gd fmla="val 100223" name="adj1"/>
            </a:avLst>
          </a:prstGeom>
          <a:noFill/>
          <a:ln cap="flat" cmpd="sng" w="9525">
            <a:solidFill>
              <a:srgbClr val="000000"/>
            </a:solidFill>
            <a:prstDash val="solid"/>
            <a:round/>
            <a:headEnd len="med" w="med" type="none"/>
            <a:tailEnd len="med" w="med" type="none"/>
          </a:ln>
        </p:spPr>
      </p:cxnSp>
      <p:cxnSp>
        <p:nvCxnSpPr>
          <p:cNvPr id="550" name="Google Shape;550;p31"/>
          <p:cNvCxnSpPr/>
          <p:nvPr/>
        </p:nvCxnSpPr>
        <p:spPr>
          <a:xfrm flipH="1" rot="10800000">
            <a:off x="4503088" y="2696638"/>
            <a:ext cx="2289600" cy="411000"/>
          </a:xfrm>
          <a:prstGeom prst="bentConnector3">
            <a:avLst>
              <a:gd fmla="val 100001" name="adj1"/>
            </a:avLst>
          </a:prstGeom>
          <a:noFill/>
          <a:ln cap="flat" cmpd="sng" w="9525">
            <a:solidFill>
              <a:srgbClr val="000000"/>
            </a:solidFill>
            <a:prstDash val="solid"/>
            <a:round/>
            <a:headEnd len="med" w="med" type="none"/>
            <a:tailEnd len="med" w="med" type="triangle"/>
          </a:ln>
        </p:spPr>
      </p:cxnSp>
      <p:cxnSp>
        <p:nvCxnSpPr>
          <p:cNvPr id="551" name="Google Shape;551;p31"/>
          <p:cNvCxnSpPr/>
          <p:nvPr/>
        </p:nvCxnSpPr>
        <p:spPr>
          <a:xfrm flipH="1" rot="10800000">
            <a:off x="5119650" y="2694488"/>
            <a:ext cx="1790700" cy="477300"/>
          </a:xfrm>
          <a:prstGeom prst="bentConnector3">
            <a:avLst>
              <a:gd fmla="val 100001" name="adj1"/>
            </a:avLst>
          </a:prstGeom>
          <a:noFill/>
          <a:ln cap="flat" cmpd="sng" w="9525">
            <a:solidFill>
              <a:srgbClr val="000000"/>
            </a:solidFill>
            <a:prstDash val="solid"/>
            <a:round/>
            <a:headEnd len="med" w="med" type="none"/>
            <a:tailEnd len="med" w="med" type="triangle"/>
          </a:ln>
        </p:spPr>
      </p:cxnSp>
      <p:cxnSp>
        <p:nvCxnSpPr>
          <p:cNvPr id="552" name="Google Shape;552;p31"/>
          <p:cNvCxnSpPr/>
          <p:nvPr/>
        </p:nvCxnSpPr>
        <p:spPr>
          <a:xfrm flipH="1" rot="10800000">
            <a:off x="5703238" y="2694613"/>
            <a:ext cx="1308000" cy="529500"/>
          </a:xfrm>
          <a:prstGeom prst="bentConnector3">
            <a:avLst>
              <a:gd fmla="val 99998" name="adj1"/>
            </a:avLst>
          </a:prstGeom>
          <a:noFill/>
          <a:ln cap="flat" cmpd="sng" w="9525">
            <a:solidFill>
              <a:srgbClr val="000000"/>
            </a:solidFill>
            <a:prstDash val="solid"/>
            <a:round/>
            <a:headEnd len="med" w="med" type="none"/>
            <a:tailEnd len="med" w="med" type="triangle"/>
          </a:ln>
        </p:spPr>
      </p:cxnSp>
      <p:cxnSp>
        <p:nvCxnSpPr>
          <p:cNvPr id="553" name="Google Shape;553;p31"/>
          <p:cNvCxnSpPr>
            <a:stCxn id="554" idx="0"/>
          </p:cNvCxnSpPr>
          <p:nvPr/>
        </p:nvCxnSpPr>
        <p:spPr>
          <a:xfrm rot="10800000">
            <a:off x="2719788"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54" name="Google Shape;554;p31"/>
          <p:cNvSpPr/>
          <p:nvPr/>
        </p:nvSpPr>
        <p:spPr>
          <a:xfrm>
            <a:off x="2588388"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 name="Google Shape;555;p31"/>
          <p:cNvCxnSpPr>
            <a:stCxn id="556" idx="0"/>
          </p:cNvCxnSpPr>
          <p:nvPr/>
        </p:nvCxnSpPr>
        <p:spPr>
          <a:xfrm rot="10800000">
            <a:off x="3336213"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56" name="Google Shape;556;p31"/>
          <p:cNvSpPr/>
          <p:nvPr/>
        </p:nvSpPr>
        <p:spPr>
          <a:xfrm>
            <a:off x="3204813"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 name="Google Shape;557;p31"/>
          <p:cNvCxnSpPr>
            <a:stCxn id="558" idx="0"/>
          </p:cNvCxnSpPr>
          <p:nvPr/>
        </p:nvCxnSpPr>
        <p:spPr>
          <a:xfrm rot="10800000">
            <a:off x="3919725"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58" name="Google Shape;558;p31"/>
          <p:cNvSpPr/>
          <p:nvPr/>
        </p:nvSpPr>
        <p:spPr>
          <a:xfrm>
            <a:off x="3788325"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31"/>
          <p:cNvCxnSpPr>
            <a:stCxn id="560" idx="0"/>
          </p:cNvCxnSpPr>
          <p:nvPr/>
        </p:nvCxnSpPr>
        <p:spPr>
          <a:xfrm rot="10800000">
            <a:off x="4503250"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60" name="Google Shape;560;p31"/>
          <p:cNvSpPr/>
          <p:nvPr/>
        </p:nvSpPr>
        <p:spPr>
          <a:xfrm>
            <a:off x="4371850"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 name="Google Shape;561;p31"/>
          <p:cNvCxnSpPr>
            <a:stCxn id="562" idx="0"/>
          </p:cNvCxnSpPr>
          <p:nvPr/>
        </p:nvCxnSpPr>
        <p:spPr>
          <a:xfrm rot="10800000">
            <a:off x="5119675"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62" name="Google Shape;562;p31"/>
          <p:cNvSpPr/>
          <p:nvPr/>
        </p:nvSpPr>
        <p:spPr>
          <a:xfrm>
            <a:off x="4988275"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 name="Google Shape;563;p31"/>
          <p:cNvCxnSpPr>
            <a:stCxn id="564" idx="0"/>
          </p:cNvCxnSpPr>
          <p:nvPr/>
        </p:nvCxnSpPr>
        <p:spPr>
          <a:xfrm rot="10800000">
            <a:off x="5703300" y="2771688"/>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64" name="Google Shape;564;p31"/>
          <p:cNvSpPr/>
          <p:nvPr/>
        </p:nvSpPr>
        <p:spPr>
          <a:xfrm>
            <a:off x="5571900" y="33188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 name="Google Shape;565;p31"/>
          <p:cNvCxnSpPr/>
          <p:nvPr/>
        </p:nvCxnSpPr>
        <p:spPr>
          <a:xfrm rot="10800000">
            <a:off x="6648163" y="2694388"/>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566" name="Google Shape;566;p31"/>
          <p:cNvCxnSpPr/>
          <p:nvPr/>
        </p:nvCxnSpPr>
        <p:spPr>
          <a:xfrm rot="10800000">
            <a:off x="6492738" y="2694388"/>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567" name="Google Shape;567;p31"/>
          <p:cNvCxnSpPr/>
          <p:nvPr/>
        </p:nvCxnSpPr>
        <p:spPr>
          <a:xfrm rot="10800000">
            <a:off x="6389138" y="2694388"/>
            <a:ext cx="0" cy="165900"/>
          </a:xfrm>
          <a:prstGeom prst="straightConnector1">
            <a:avLst/>
          </a:prstGeom>
          <a:noFill/>
          <a:ln cap="flat" cmpd="sng" w="9525">
            <a:solidFill>
              <a:srgbClr val="000000"/>
            </a:solidFill>
            <a:prstDash val="solid"/>
            <a:round/>
            <a:headEnd len="med" w="med" type="none"/>
            <a:tailEnd len="med" w="med" type="triangle"/>
          </a:ln>
        </p:spPr>
      </p:cxnSp>
      <p:cxnSp>
        <p:nvCxnSpPr>
          <p:cNvPr id="568" name="Google Shape;568;p31"/>
          <p:cNvCxnSpPr/>
          <p:nvPr/>
        </p:nvCxnSpPr>
        <p:spPr>
          <a:xfrm rot="10800000">
            <a:off x="6285538" y="2694388"/>
            <a:ext cx="0" cy="165900"/>
          </a:xfrm>
          <a:prstGeom prst="straightConnector1">
            <a:avLst/>
          </a:prstGeom>
          <a:noFill/>
          <a:ln cap="flat" cmpd="sng" w="9525">
            <a:solidFill>
              <a:srgbClr val="000000"/>
            </a:solidFill>
            <a:prstDash val="solid"/>
            <a:round/>
            <a:headEnd len="med" w="med" type="none"/>
            <a:tailEnd len="med" w="med" type="triangle"/>
          </a:ln>
        </p:spPr>
      </p:cxnSp>
      <p:sp>
        <p:nvSpPr>
          <p:cNvPr id="569" name="Google Shape;569;p31"/>
          <p:cNvSpPr/>
          <p:nvPr/>
        </p:nvSpPr>
        <p:spPr>
          <a:xfrm>
            <a:off x="2132438" y="2848888"/>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5670313" y="317651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5086788" y="314426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4469513" y="309031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3885900" y="300846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3303413" y="2979563"/>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2688938" y="2898188"/>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2101838" y="2873188"/>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 name="Google Shape;577;p31"/>
          <p:cNvCxnSpPr/>
          <p:nvPr/>
        </p:nvCxnSpPr>
        <p:spPr>
          <a:xfrm rot="10800000">
            <a:off x="6641338" y="1971788"/>
            <a:ext cx="4500" cy="407400"/>
          </a:xfrm>
          <a:prstGeom prst="straightConnector1">
            <a:avLst/>
          </a:prstGeom>
          <a:noFill/>
          <a:ln cap="flat" cmpd="sng" w="19050">
            <a:solidFill>
              <a:srgbClr val="000000"/>
            </a:solidFill>
            <a:prstDash val="solid"/>
            <a:round/>
            <a:headEnd len="med" w="med" type="none"/>
            <a:tailEnd len="med" w="med" type="triangle"/>
          </a:ln>
        </p:spPr>
      </p:cxnSp>
      <p:sp>
        <p:nvSpPr>
          <p:cNvPr id="578" name="Google Shape;578;p31"/>
          <p:cNvSpPr txBox="1"/>
          <p:nvPr/>
        </p:nvSpPr>
        <p:spPr>
          <a:xfrm>
            <a:off x="2482213" y="34345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79" name="Google Shape;579;p31"/>
          <p:cNvSpPr txBox="1"/>
          <p:nvPr/>
        </p:nvSpPr>
        <p:spPr>
          <a:xfrm>
            <a:off x="1898088" y="34268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0" name="Google Shape;580;p31"/>
          <p:cNvSpPr txBox="1"/>
          <p:nvPr/>
        </p:nvSpPr>
        <p:spPr>
          <a:xfrm>
            <a:off x="3682500" y="3434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1" name="Google Shape;581;p31"/>
          <p:cNvSpPr txBox="1"/>
          <p:nvPr/>
        </p:nvSpPr>
        <p:spPr>
          <a:xfrm>
            <a:off x="3098375" y="3426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2" name="Google Shape;582;p31"/>
          <p:cNvSpPr txBox="1"/>
          <p:nvPr/>
        </p:nvSpPr>
        <p:spPr>
          <a:xfrm>
            <a:off x="4266625" y="34267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3" name="Google Shape;583;p31"/>
          <p:cNvSpPr txBox="1"/>
          <p:nvPr/>
        </p:nvSpPr>
        <p:spPr>
          <a:xfrm>
            <a:off x="4881913" y="3434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4" name="Google Shape;584;p31"/>
          <p:cNvSpPr txBox="1"/>
          <p:nvPr/>
        </p:nvSpPr>
        <p:spPr>
          <a:xfrm>
            <a:off x="5466038" y="34268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5" name="Google Shape;585;p31"/>
          <p:cNvSpPr/>
          <p:nvPr/>
        </p:nvSpPr>
        <p:spPr>
          <a:xfrm>
            <a:off x="2005812" y="1652388"/>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586" name="Google Shape;586;p31"/>
          <p:cNvSpPr/>
          <p:nvPr/>
        </p:nvSpPr>
        <p:spPr>
          <a:xfrm>
            <a:off x="2004762" y="1188013"/>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2"/>
          <p:cNvSpPr/>
          <p:nvPr/>
        </p:nvSpPr>
        <p:spPr>
          <a:xfrm>
            <a:off x="2004763"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92" name="Google Shape;592;p32"/>
          <p:cNvSpPr/>
          <p:nvPr/>
        </p:nvSpPr>
        <p:spPr>
          <a:xfrm>
            <a:off x="2482214"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93" name="Google Shape;593;p32"/>
          <p:cNvCxnSpPr>
            <a:stCxn id="591" idx="3"/>
            <a:endCxn id="592" idx="1"/>
          </p:cNvCxnSpPr>
          <p:nvPr/>
        </p:nvCxnSpPr>
        <p:spPr>
          <a:xfrm>
            <a:off x="2267563" y="25230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594" name="Google Shape;594;p32"/>
          <p:cNvSpPr/>
          <p:nvPr/>
        </p:nvSpPr>
        <p:spPr>
          <a:xfrm>
            <a:off x="2959668"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95" name="Google Shape;595;p32"/>
          <p:cNvSpPr/>
          <p:nvPr/>
        </p:nvSpPr>
        <p:spPr>
          <a:xfrm>
            <a:off x="3439694"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96" name="Google Shape;596;p32"/>
          <p:cNvCxnSpPr>
            <a:stCxn id="594" idx="3"/>
            <a:endCxn id="595" idx="1"/>
          </p:cNvCxnSpPr>
          <p:nvPr/>
        </p:nvCxnSpPr>
        <p:spPr>
          <a:xfrm>
            <a:off x="3222468" y="25231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597" name="Google Shape;597;p32"/>
          <p:cNvCxnSpPr>
            <a:stCxn id="592" idx="3"/>
            <a:endCxn id="594" idx="1"/>
          </p:cNvCxnSpPr>
          <p:nvPr/>
        </p:nvCxnSpPr>
        <p:spPr>
          <a:xfrm>
            <a:off x="2745014" y="25231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598" name="Google Shape;598;p32"/>
          <p:cNvSpPr/>
          <p:nvPr/>
        </p:nvSpPr>
        <p:spPr>
          <a:xfrm>
            <a:off x="3914032"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99" name="Google Shape;599;p32"/>
          <p:cNvCxnSpPr>
            <a:stCxn id="595" idx="3"/>
            <a:endCxn id="598" idx="1"/>
          </p:cNvCxnSpPr>
          <p:nvPr/>
        </p:nvCxnSpPr>
        <p:spPr>
          <a:xfrm>
            <a:off x="3702494" y="25231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600" name="Google Shape;600;p32"/>
          <p:cNvSpPr/>
          <p:nvPr/>
        </p:nvSpPr>
        <p:spPr>
          <a:xfrm>
            <a:off x="4388362"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01" name="Google Shape;601;p32"/>
          <p:cNvSpPr/>
          <p:nvPr/>
        </p:nvSpPr>
        <p:spPr>
          <a:xfrm>
            <a:off x="4862675"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02" name="Google Shape;602;p32"/>
          <p:cNvCxnSpPr>
            <a:stCxn id="600" idx="3"/>
            <a:endCxn id="601" idx="1"/>
          </p:cNvCxnSpPr>
          <p:nvPr/>
        </p:nvCxnSpPr>
        <p:spPr>
          <a:xfrm>
            <a:off x="465116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03" name="Google Shape;603;p32"/>
          <p:cNvCxnSpPr>
            <a:stCxn id="598" idx="3"/>
            <a:endCxn id="600" idx="1"/>
          </p:cNvCxnSpPr>
          <p:nvPr/>
        </p:nvCxnSpPr>
        <p:spPr>
          <a:xfrm>
            <a:off x="417683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04" name="Google Shape;604;p32"/>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05" name="Google Shape;605;p32"/>
          <p:cNvCxnSpPr>
            <a:stCxn id="606" idx="0"/>
            <a:endCxn id="591"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606" name="Google Shape;606;p32"/>
          <p:cNvSpPr/>
          <p:nvPr/>
        </p:nvSpPr>
        <p:spPr>
          <a:xfrm>
            <a:off x="2005450" y="311017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32"/>
          <p:cNvCxnSpPr>
            <a:stCxn id="608" idx="0"/>
            <a:endCxn id="592"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608" name="Google Shape;608;p32"/>
          <p:cNvSpPr/>
          <p:nvPr/>
        </p:nvSpPr>
        <p:spPr>
          <a:xfrm>
            <a:off x="248295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 name="Google Shape;609;p32"/>
          <p:cNvCxnSpPr>
            <a:stCxn id="610" idx="0"/>
            <a:endCxn id="594"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610" name="Google Shape;610;p32"/>
          <p:cNvSpPr/>
          <p:nvPr/>
        </p:nvSpPr>
        <p:spPr>
          <a:xfrm>
            <a:off x="296120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32"/>
          <p:cNvCxnSpPr>
            <a:stCxn id="612" idx="0"/>
            <a:endCxn id="595"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612" name="Google Shape;612;p32"/>
          <p:cNvSpPr/>
          <p:nvPr/>
        </p:nvSpPr>
        <p:spPr>
          <a:xfrm>
            <a:off x="3436475" y="3110303"/>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32"/>
          <p:cNvCxnSpPr>
            <a:stCxn id="614" idx="0"/>
            <a:endCxn id="598" idx="2"/>
          </p:cNvCxnSpPr>
          <p:nvPr/>
        </p:nvCxnSpPr>
        <p:spPr>
          <a:xfrm rot="10800000">
            <a:off x="4045400" y="2756129"/>
            <a:ext cx="6600" cy="354300"/>
          </a:xfrm>
          <a:prstGeom prst="straightConnector1">
            <a:avLst/>
          </a:prstGeom>
          <a:noFill/>
          <a:ln cap="flat" cmpd="sng" w="19050">
            <a:solidFill>
              <a:srgbClr val="000000"/>
            </a:solidFill>
            <a:prstDash val="solid"/>
            <a:round/>
            <a:headEnd len="med" w="med" type="none"/>
            <a:tailEnd len="med" w="med" type="triangle"/>
          </a:ln>
        </p:spPr>
      </p:cxnSp>
      <p:sp>
        <p:nvSpPr>
          <p:cNvPr id="614" name="Google Shape;614;p32"/>
          <p:cNvSpPr/>
          <p:nvPr/>
        </p:nvSpPr>
        <p:spPr>
          <a:xfrm>
            <a:off x="392060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 name="Google Shape;615;p32"/>
          <p:cNvCxnSpPr>
            <a:stCxn id="616" idx="0"/>
            <a:endCxn id="600"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616" name="Google Shape;616;p32"/>
          <p:cNvSpPr/>
          <p:nvPr/>
        </p:nvSpPr>
        <p:spPr>
          <a:xfrm>
            <a:off x="43857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 name="Google Shape;617;p32"/>
          <p:cNvCxnSpPr>
            <a:stCxn id="618" idx="0"/>
            <a:endCxn id="601"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618" name="Google Shape;618;p32"/>
          <p:cNvSpPr/>
          <p:nvPr/>
        </p:nvSpPr>
        <p:spPr>
          <a:xfrm>
            <a:off x="48610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0" name="Google Shape;620;p32"/>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1" name="Google Shape;621;p32"/>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2" name="Google Shape;622;p32"/>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3" name="Google Shape;623;p32"/>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4" name="Google Shape;624;p32"/>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5" name="Google Shape;625;p32"/>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6" name="Google Shape;626;p32"/>
          <p:cNvSpPr/>
          <p:nvPr/>
        </p:nvSpPr>
        <p:spPr>
          <a:xfrm>
            <a:off x="2005800" y="1652400"/>
            <a:ext cx="4542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627" name="Google Shape;627;p32"/>
          <p:cNvSpPr/>
          <p:nvPr/>
        </p:nvSpPr>
        <p:spPr>
          <a:xfrm>
            <a:off x="2004750" y="1188025"/>
            <a:ext cx="4542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628" name="Google Shape;628;p32"/>
          <p:cNvSpPr/>
          <p:nvPr/>
        </p:nvSpPr>
        <p:spPr>
          <a:xfrm>
            <a:off x="5337007" y="22901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29" name="Google Shape;629;p32"/>
          <p:cNvCxnSpPr>
            <a:endCxn id="628" idx="1"/>
          </p:cNvCxnSpPr>
          <p:nvPr/>
        </p:nvCxnSpPr>
        <p:spPr>
          <a:xfrm>
            <a:off x="5125507" y="25231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630" name="Google Shape;630;p32"/>
          <p:cNvSpPr/>
          <p:nvPr/>
        </p:nvSpPr>
        <p:spPr>
          <a:xfrm>
            <a:off x="5811337" y="22901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31" name="Google Shape;631;p32"/>
          <p:cNvSpPr/>
          <p:nvPr/>
        </p:nvSpPr>
        <p:spPr>
          <a:xfrm>
            <a:off x="6285650" y="2290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32" name="Google Shape;632;p32"/>
          <p:cNvCxnSpPr>
            <a:stCxn id="630" idx="3"/>
            <a:endCxn id="631" idx="1"/>
          </p:cNvCxnSpPr>
          <p:nvPr/>
        </p:nvCxnSpPr>
        <p:spPr>
          <a:xfrm>
            <a:off x="607413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33" name="Google Shape;633;p32"/>
          <p:cNvCxnSpPr>
            <a:stCxn id="628" idx="3"/>
            <a:endCxn id="630" idx="1"/>
          </p:cNvCxnSpPr>
          <p:nvPr/>
        </p:nvCxnSpPr>
        <p:spPr>
          <a:xfrm>
            <a:off x="559980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34" name="Google Shape;634;p32"/>
          <p:cNvCxnSpPr>
            <a:stCxn id="635" idx="0"/>
            <a:endCxn id="628"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635" name="Google Shape;635;p32"/>
          <p:cNvSpPr/>
          <p:nvPr/>
        </p:nvSpPr>
        <p:spPr>
          <a:xfrm>
            <a:off x="533465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p32"/>
          <p:cNvCxnSpPr>
            <a:stCxn id="637" idx="0"/>
            <a:endCxn id="630"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637" name="Google Shape;637;p32"/>
          <p:cNvSpPr/>
          <p:nvPr/>
        </p:nvSpPr>
        <p:spPr>
          <a:xfrm>
            <a:off x="58102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 name="Google Shape;638;p32"/>
          <p:cNvCxnSpPr>
            <a:stCxn id="639" idx="0"/>
            <a:endCxn id="631"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639" name="Google Shape;639;p32"/>
          <p:cNvSpPr/>
          <p:nvPr/>
        </p:nvSpPr>
        <p:spPr>
          <a:xfrm>
            <a:off x="62855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1" name="Google Shape;641;p32"/>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2" name="Google Shape;642;p32"/>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cxnSp>
        <p:nvCxnSpPr>
          <p:cNvPr id="647" name="Google Shape;647;p33"/>
          <p:cNvCxnSpPr>
            <a:stCxn id="648" idx="0"/>
            <a:endCxn id="649"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648" name="Google Shape;648;p33"/>
          <p:cNvSpPr/>
          <p:nvPr/>
        </p:nvSpPr>
        <p:spPr>
          <a:xfrm>
            <a:off x="2005450" y="311017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 name="Google Shape;650;p33"/>
          <p:cNvCxnSpPr>
            <a:stCxn id="651" idx="0"/>
            <a:endCxn id="652"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651" name="Google Shape;651;p33"/>
          <p:cNvSpPr/>
          <p:nvPr/>
        </p:nvSpPr>
        <p:spPr>
          <a:xfrm>
            <a:off x="248295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 name="Google Shape;653;p33"/>
          <p:cNvCxnSpPr>
            <a:stCxn id="654" idx="0"/>
            <a:endCxn id="655"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654" name="Google Shape;654;p33"/>
          <p:cNvSpPr/>
          <p:nvPr/>
        </p:nvSpPr>
        <p:spPr>
          <a:xfrm>
            <a:off x="296120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 name="Google Shape;656;p33"/>
          <p:cNvCxnSpPr>
            <a:stCxn id="657" idx="0"/>
            <a:endCxn id="658"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657" name="Google Shape;657;p33"/>
          <p:cNvSpPr/>
          <p:nvPr/>
        </p:nvSpPr>
        <p:spPr>
          <a:xfrm>
            <a:off x="3436475" y="3110303"/>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33"/>
          <p:cNvCxnSpPr>
            <a:stCxn id="660" idx="0"/>
            <a:endCxn id="661" idx="2"/>
          </p:cNvCxnSpPr>
          <p:nvPr/>
        </p:nvCxnSpPr>
        <p:spPr>
          <a:xfrm rot="10800000">
            <a:off x="4045400" y="2756129"/>
            <a:ext cx="6600" cy="354300"/>
          </a:xfrm>
          <a:prstGeom prst="straightConnector1">
            <a:avLst/>
          </a:prstGeom>
          <a:noFill/>
          <a:ln cap="flat" cmpd="sng" w="19050">
            <a:solidFill>
              <a:srgbClr val="000000"/>
            </a:solidFill>
            <a:prstDash val="solid"/>
            <a:round/>
            <a:headEnd len="med" w="med" type="none"/>
            <a:tailEnd len="med" w="med" type="triangle"/>
          </a:ln>
        </p:spPr>
      </p:cxnSp>
      <p:sp>
        <p:nvSpPr>
          <p:cNvPr id="660" name="Google Shape;660;p33"/>
          <p:cNvSpPr/>
          <p:nvPr/>
        </p:nvSpPr>
        <p:spPr>
          <a:xfrm>
            <a:off x="392060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 name="Google Shape;662;p33"/>
          <p:cNvCxnSpPr>
            <a:stCxn id="663" idx="0"/>
            <a:endCxn id="664"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663" name="Google Shape;663;p33"/>
          <p:cNvSpPr/>
          <p:nvPr/>
        </p:nvSpPr>
        <p:spPr>
          <a:xfrm>
            <a:off x="43857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5" name="Google Shape;665;p33"/>
          <p:cNvCxnSpPr>
            <a:stCxn id="666" idx="0"/>
            <a:endCxn id="667"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666" name="Google Shape;666;p33"/>
          <p:cNvSpPr/>
          <p:nvPr/>
        </p:nvSpPr>
        <p:spPr>
          <a:xfrm>
            <a:off x="48610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69" name="Google Shape;669;p33"/>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70" name="Google Shape;670;p33"/>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71" name="Google Shape;671;p33"/>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72" name="Google Shape;672;p33"/>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73" name="Google Shape;673;p33"/>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74" name="Google Shape;674;p33"/>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75" name="Google Shape;675;p33"/>
          <p:cNvSpPr/>
          <p:nvPr/>
        </p:nvSpPr>
        <p:spPr>
          <a:xfrm>
            <a:off x="2006500" y="1963375"/>
            <a:ext cx="4542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676" name="Google Shape;676;p33"/>
          <p:cNvSpPr/>
          <p:nvPr/>
        </p:nvSpPr>
        <p:spPr>
          <a:xfrm>
            <a:off x="2005450" y="1499000"/>
            <a:ext cx="4542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677" name="Google Shape;677;p33"/>
          <p:cNvCxnSpPr>
            <a:stCxn id="678" idx="0"/>
            <a:endCxn id="679"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678" name="Google Shape;678;p33"/>
          <p:cNvSpPr/>
          <p:nvPr/>
        </p:nvSpPr>
        <p:spPr>
          <a:xfrm>
            <a:off x="533465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 name="Google Shape;680;p33"/>
          <p:cNvCxnSpPr>
            <a:stCxn id="681" idx="0"/>
            <a:endCxn id="682"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681" name="Google Shape;681;p33"/>
          <p:cNvSpPr/>
          <p:nvPr/>
        </p:nvSpPr>
        <p:spPr>
          <a:xfrm>
            <a:off x="58102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 name="Google Shape;683;p33"/>
          <p:cNvCxnSpPr>
            <a:stCxn id="684" idx="0"/>
            <a:endCxn id="685"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684" name="Google Shape;684;p33"/>
          <p:cNvSpPr/>
          <p:nvPr/>
        </p:nvSpPr>
        <p:spPr>
          <a:xfrm>
            <a:off x="62855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87" name="Google Shape;687;p33"/>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88" name="Google Shape;688;p33"/>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89" name="Google Shape;689;p33"/>
          <p:cNvSpPr/>
          <p:nvPr/>
        </p:nvSpPr>
        <p:spPr>
          <a:xfrm>
            <a:off x="2004925" y="2437275"/>
            <a:ext cx="45426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34"/>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695" name="Google Shape;695;p34"/>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696" name="Google Shape;696;p34"/>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697" name="Google Shape;697;p34"/>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698" name="Google Shape;698;p34"/>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a:t>
            </a:r>
            <a:r>
              <a:rPr lang="en" sz="1100"/>
              <a:t>) </a:t>
            </a:r>
            <a:r>
              <a:rPr lang="en" sz="1100">
                <a:solidFill>
                  <a:schemeClr val="dk1"/>
                </a:solidFill>
              </a:rPr>
              <a:t>Mixed LSTM / 1D Conv</a:t>
            </a:r>
            <a:endParaRPr sz="1100"/>
          </a:p>
        </p:txBody>
      </p:sp>
      <p:sp>
        <p:nvSpPr>
          <p:cNvPr id="699" name="Google Shape;699;p34"/>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a:t>
            </a:r>
            <a:r>
              <a:rPr lang="en" sz="1100"/>
              <a:t>) Mixed Att-BiLSTM / 1D Conv</a:t>
            </a:r>
            <a:endParaRPr sz="1100"/>
          </a:p>
        </p:txBody>
      </p:sp>
      <p:pic>
        <p:nvPicPr>
          <p:cNvPr id="700" name="Google Shape;700;p34"/>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701" name="Google Shape;701;p34"/>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Mixed BiLSTM / 1D Conv</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5"/>
          <p:cNvSpPr/>
          <p:nvPr/>
        </p:nvSpPr>
        <p:spPr>
          <a:xfrm>
            <a:off x="1664625"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07" name="Google Shape;707;p35"/>
          <p:cNvSpPr/>
          <p:nvPr/>
        </p:nvSpPr>
        <p:spPr>
          <a:xfrm>
            <a:off x="214207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08" name="Google Shape;708;p35"/>
          <p:cNvCxnSpPr>
            <a:stCxn id="706" idx="3"/>
            <a:endCxn id="707" idx="1"/>
          </p:cNvCxnSpPr>
          <p:nvPr/>
        </p:nvCxnSpPr>
        <p:spPr>
          <a:xfrm>
            <a:off x="1927425" y="24128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709" name="Google Shape;709;p35"/>
          <p:cNvSpPr/>
          <p:nvPr/>
        </p:nvSpPr>
        <p:spPr>
          <a:xfrm>
            <a:off x="2619530"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10" name="Google Shape;710;p35"/>
          <p:cNvSpPr/>
          <p:nvPr/>
        </p:nvSpPr>
        <p:spPr>
          <a:xfrm>
            <a:off x="309955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11" name="Google Shape;711;p35"/>
          <p:cNvCxnSpPr>
            <a:stCxn id="709" idx="3"/>
            <a:endCxn id="710" idx="1"/>
          </p:cNvCxnSpPr>
          <p:nvPr/>
        </p:nvCxnSpPr>
        <p:spPr>
          <a:xfrm>
            <a:off x="2882330" y="24128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712" name="Google Shape;712;p35"/>
          <p:cNvCxnSpPr>
            <a:stCxn id="707" idx="3"/>
            <a:endCxn id="709" idx="1"/>
          </p:cNvCxnSpPr>
          <p:nvPr/>
        </p:nvCxnSpPr>
        <p:spPr>
          <a:xfrm>
            <a:off x="2404876" y="24128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713" name="Google Shape;713;p35"/>
          <p:cNvSpPr/>
          <p:nvPr/>
        </p:nvSpPr>
        <p:spPr>
          <a:xfrm>
            <a:off x="3573895"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14" name="Google Shape;714;p35"/>
          <p:cNvCxnSpPr>
            <a:stCxn id="710" idx="3"/>
            <a:endCxn id="713" idx="1"/>
          </p:cNvCxnSpPr>
          <p:nvPr/>
        </p:nvCxnSpPr>
        <p:spPr>
          <a:xfrm>
            <a:off x="3362356" y="24128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15" name="Google Shape;715;p35"/>
          <p:cNvSpPr/>
          <p:nvPr/>
        </p:nvSpPr>
        <p:spPr>
          <a:xfrm>
            <a:off x="4048224"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16" name="Google Shape;716;p35"/>
          <p:cNvSpPr/>
          <p:nvPr/>
        </p:nvSpPr>
        <p:spPr>
          <a:xfrm>
            <a:off x="4522538"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17" name="Google Shape;717;p35"/>
          <p:cNvCxnSpPr>
            <a:stCxn id="715" idx="3"/>
            <a:endCxn id="716" idx="1"/>
          </p:cNvCxnSpPr>
          <p:nvPr/>
        </p:nvCxnSpPr>
        <p:spPr>
          <a:xfrm>
            <a:off x="4311024"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18" name="Google Shape;718;p35"/>
          <p:cNvCxnSpPr>
            <a:stCxn id="713" idx="3"/>
            <a:endCxn id="715" idx="1"/>
          </p:cNvCxnSpPr>
          <p:nvPr/>
        </p:nvCxnSpPr>
        <p:spPr>
          <a:xfrm>
            <a:off x="3836695"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19" name="Google Shape;719;p35"/>
          <p:cNvCxnSpPr/>
          <p:nvPr/>
        </p:nvCxnSpPr>
        <p:spPr>
          <a:xfrm rot="10800000">
            <a:off x="60767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20" name="Google Shape;720;p35"/>
          <p:cNvCxnSpPr>
            <a:stCxn id="721" idx="0"/>
            <a:endCxn id="706" idx="2"/>
          </p:cNvCxnSpPr>
          <p:nvPr/>
        </p:nvCxnSpPr>
        <p:spPr>
          <a:xfrm rot="10800000">
            <a:off x="1796013" y="26457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721" name="Google Shape;721;p35"/>
          <p:cNvSpPr/>
          <p:nvPr/>
        </p:nvSpPr>
        <p:spPr>
          <a:xfrm>
            <a:off x="1664613"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 name="Google Shape;722;p35"/>
          <p:cNvCxnSpPr>
            <a:stCxn id="723" idx="0"/>
            <a:endCxn id="707" idx="2"/>
          </p:cNvCxnSpPr>
          <p:nvPr/>
        </p:nvCxnSpPr>
        <p:spPr>
          <a:xfrm rot="10800000">
            <a:off x="2273338" y="26458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723" name="Google Shape;723;p35"/>
          <p:cNvSpPr/>
          <p:nvPr/>
        </p:nvSpPr>
        <p:spPr>
          <a:xfrm>
            <a:off x="21428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 name="Google Shape;724;p35"/>
          <p:cNvCxnSpPr>
            <a:stCxn id="725" idx="0"/>
            <a:endCxn id="709" idx="2"/>
          </p:cNvCxnSpPr>
          <p:nvPr/>
        </p:nvCxnSpPr>
        <p:spPr>
          <a:xfrm rot="10800000">
            <a:off x="2750875" y="26458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725" name="Google Shape;725;p35"/>
          <p:cNvSpPr/>
          <p:nvPr/>
        </p:nvSpPr>
        <p:spPr>
          <a:xfrm>
            <a:off x="261977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35"/>
          <p:cNvCxnSpPr>
            <a:stCxn id="727" idx="0"/>
            <a:endCxn id="710" idx="2"/>
          </p:cNvCxnSpPr>
          <p:nvPr/>
        </p:nvCxnSpPr>
        <p:spPr>
          <a:xfrm rot="10800000">
            <a:off x="3231038" y="26458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727" name="Google Shape;727;p35"/>
          <p:cNvSpPr/>
          <p:nvPr/>
        </p:nvSpPr>
        <p:spPr>
          <a:xfrm>
            <a:off x="31011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8" name="Google Shape;728;p35"/>
          <p:cNvCxnSpPr>
            <a:stCxn id="729" idx="0"/>
            <a:endCxn id="713" idx="2"/>
          </p:cNvCxnSpPr>
          <p:nvPr/>
        </p:nvCxnSpPr>
        <p:spPr>
          <a:xfrm flipH="1" rot="10800000">
            <a:off x="3702463" y="26458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729" name="Google Shape;729;p35"/>
          <p:cNvSpPr/>
          <p:nvPr/>
        </p:nvSpPr>
        <p:spPr>
          <a:xfrm>
            <a:off x="3571063"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 name="Google Shape;730;p35"/>
          <p:cNvCxnSpPr>
            <a:stCxn id="731" idx="0"/>
            <a:endCxn id="715" idx="2"/>
          </p:cNvCxnSpPr>
          <p:nvPr/>
        </p:nvCxnSpPr>
        <p:spPr>
          <a:xfrm rot="10800000">
            <a:off x="4179725" y="26458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731" name="Google Shape;731;p35"/>
          <p:cNvSpPr/>
          <p:nvPr/>
        </p:nvSpPr>
        <p:spPr>
          <a:xfrm>
            <a:off x="405132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35"/>
          <p:cNvCxnSpPr>
            <a:stCxn id="733" idx="0"/>
            <a:endCxn id="716" idx="2"/>
          </p:cNvCxnSpPr>
          <p:nvPr/>
        </p:nvCxnSpPr>
        <p:spPr>
          <a:xfrm rot="10800000">
            <a:off x="4654075" y="26457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733" name="Google Shape;733;p35"/>
          <p:cNvSpPr/>
          <p:nvPr/>
        </p:nvSpPr>
        <p:spPr>
          <a:xfrm>
            <a:off x="4525675"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txBox="1"/>
          <p:nvPr/>
        </p:nvSpPr>
        <p:spPr>
          <a:xfrm>
            <a:off x="20366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35" name="Google Shape;735;p35"/>
          <p:cNvSpPr txBox="1"/>
          <p:nvPr/>
        </p:nvSpPr>
        <p:spPr>
          <a:xfrm>
            <a:off x="15586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36" name="Google Shape;736;p35"/>
          <p:cNvSpPr txBox="1"/>
          <p:nvPr/>
        </p:nvSpPr>
        <p:spPr>
          <a:xfrm>
            <a:off x="29892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37" name="Google Shape;737;p35"/>
          <p:cNvSpPr txBox="1"/>
          <p:nvPr/>
        </p:nvSpPr>
        <p:spPr>
          <a:xfrm>
            <a:off x="25157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38" name="Google Shape;738;p35"/>
          <p:cNvSpPr txBox="1"/>
          <p:nvPr/>
        </p:nvSpPr>
        <p:spPr>
          <a:xfrm>
            <a:off x="34700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39" name="Google Shape;739;p35"/>
          <p:cNvSpPr txBox="1"/>
          <p:nvPr/>
        </p:nvSpPr>
        <p:spPr>
          <a:xfrm>
            <a:off x="39421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40" name="Google Shape;740;p35"/>
          <p:cNvSpPr txBox="1"/>
          <p:nvPr/>
        </p:nvSpPr>
        <p:spPr>
          <a:xfrm>
            <a:off x="4417250" y="35411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41" name="Google Shape;741;p35"/>
          <p:cNvSpPr/>
          <p:nvPr/>
        </p:nvSpPr>
        <p:spPr>
          <a:xfrm>
            <a:off x="1665663" y="903375"/>
            <a:ext cx="5919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742" name="Google Shape;742;p35"/>
          <p:cNvSpPr/>
          <p:nvPr/>
        </p:nvSpPr>
        <p:spPr>
          <a:xfrm>
            <a:off x="1664613" y="439000"/>
            <a:ext cx="5919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743" name="Google Shape;743;p35"/>
          <p:cNvSpPr/>
          <p:nvPr/>
        </p:nvSpPr>
        <p:spPr>
          <a:xfrm>
            <a:off x="4996870"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44" name="Google Shape;744;p35"/>
          <p:cNvCxnSpPr>
            <a:endCxn id="743" idx="1"/>
          </p:cNvCxnSpPr>
          <p:nvPr/>
        </p:nvCxnSpPr>
        <p:spPr>
          <a:xfrm>
            <a:off x="4785370" y="24128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45" name="Google Shape;745;p35"/>
          <p:cNvSpPr/>
          <p:nvPr/>
        </p:nvSpPr>
        <p:spPr>
          <a:xfrm>
            <a:off x="5471199"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46" name="Google Shape;746;p35"/>
          <p:cNvSpPr/>
          <p:nvPr/>
        </p:nvSpPr>
        <p:spPr>
          <a:xfrm>
            <a:off x="5945513" y="217983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47" name="Google Shape;747;p35"/>
          <p:cNvCxnSpPr>
            <a:stCxn id="745" idx="3"/>
            <a:endCxn id="746" idx="1"/>
          </p:cNvCxnSpPr>
          <p:nvPr/>
        </p:nvCxnSpPr>
        <p:spPr>
          <a:xfrm>
            <a:off x="5733999"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48" name="Google Shape;748;p35"/>
          <p:cNvCxnSpPr>
            <a:stCxn id="743" idx="3"/>
            <a:endCxn id="745" idx="1"/>
          </p:cNvCxnSpPr>
          <p:nvPr/>
        </p:nvCxnSpPr>
        <p:spPr>
          <a:xfrm>
            <a:off x="5259670"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49" name="Google Shape;749;p35"/>
          <p:cNvCxnSpPr>
            <a:stCxn id="750" idx="0"/>
            <a:endCxn id="743" idx="2"/>
          </p:cNvCxnSpPr>
          <p:nvPr/>
        </p:nvCxnSpPr>
        <p:spPr>
          <a:xfrm flipH="1" rot="10800000">
            <a:off x="5126950" y="26457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750" name="Google Shape;750;p35"/>
          <p:cNvSpPr/>
          <p:nvPr/>
        </p:nvSpPr>
        <p:spPr>
          <a:xfrm>
            <a:off x="4995550"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 name="Google Shape;751;p35"/>
          <p:cNvCxnSpPr>
            <a:stCxn id="752" idx="0"/>
            <a:endCxn id="745" idx="2"/>
          </p:cNvCxnSpPr>
          <p:nvPr/>
        </p:nvCxnSpPr>
        <p:spPr>
          <a:xfrm rot="10800000">
            <a:off x="5602713" y="26457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752" name="Google Shape;752;p35"/>
          <p:cNvSpPr/>
          <p:nvPr/>
        </p:nvSpPr>
        <p:spPr>
          <a:xfrm>
            <a:off x="5475813"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3" name="Google Shape;753;p35"/>
          <p:cNvCxnSpPr>
            <a:stCxn id="754" idx="0"/>
            <a:endCxn id="746" idx="2"/>
          </p:cNvCxnSpPr>
          <p:nvPr/>
        </p:nvCxnSpPr>
        <p:spPr>
          <a:xfrm flipH="1" rot="10800000">
            <a:off x="6075650" y="26455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754" name="Google Shape;754;p35"/>
          <p:cNvSpPr/>
          <p:nvPr/>
        </p:nvSpPr>
        <p:spPr>
          <a:xfrm>
            <a:off x="5944250" y="34288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txBox="1"/>
          <p:nvPr/>
        </p:nvSpPr>
        <p:spPr>
          <a:xfrm>
            <a:off x="48945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56" name="Google Shape;756;p35"/>
          <p:cNvSpPr txBox="1"/>
          <p:nvPr/>
        </p:nvSpPr>
        <p:spPr>
          <a:xfrm>
            <a:off x="53637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57" name="Google Shape;757;p35"/>
          <p:cNvSpPr txBox="1"/>
          <p:nvPr/>
        </p:nvSpPr>
        <p:spPr>
          <a:xfrm>
            <a:off x="584468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58" name="Google Shape;758;p35"/>
          <p:cNvSpPr/>
          <p:nvPr/>
        </p:nvSpPr>
        <p:spPr>
          <a:xfrm>
            <a:off x="6682663" y="22534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759" name="Google Shape;759;p35"/>
          <p:cNvCxnSpPr/>
          <p:nvPr/>
        </p:nvCxnSpPr>
        <p:spPr>
          <a:xfrm flipH="1" rot="10800000">
            <a:off x="1798488" y="25797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760" name="Google Shape;760;p35"/>
          <p:cNvCxnSpPr/>
          <p:nvPr/>
        </p:nvCxnSpPr>
        <p:spPr>
          <a:xfrm flipH="1" rot="10800000">
            <a:off x="2273338" y="25797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761" name="Google Shape;761;p35"/>
          <p:cNvCxnSpPr/>
          <p:nvPr/>
        </p:nvCxnSpPr>
        <p:spPr>
          <a:xfrm flipH="1" rot="10800000">
            <a:off x="2750963" y="25797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762" name="Google Shape;762;p35"/>
          <p:cNvCxnSpPr/>
          <p:nvPr/>
        </p:nvCxnSpPr>
        <p:spPr>
          <a:xfrm flipH="1" rot="10800000">
            <a:off x="3236388" y="25795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763" name="Google Shape;763;p35"/>
          <p:cNvCxnSpPr/>
          <p:nvPr/>
        </p:nvCxnSpPr>
        <p:spPr>
          <a:xfrm flipH="1" rot="10800000">
            <a:off x="3710738" y="25797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764" name="Google Shape;764;p35"/>
          <p:cNvCxnSpPr/>
          <p:nvPr/>
        </p:nvCxnSpPr>
        <p:spPr>
          <a:xfrm flipH="1" rot="10800000">
            <a:off x="4175088" y="25782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765" name="Google Shape;765;p35"/>
          <p:cNvCxnSpPr/>
          <p:nvPr/>
        </p:nvCxnSpPr>
        <p:spPr>
          <a:xfrm flipH="1" rot="10800000">
            <a:off x="4660588" y="25781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766" name="Google Shape;766;p35"/>
          <p:cNvCxnSpPr/>
          <p:nvPr/>
        </p:nvCxnSpPr>
        <p:spPr>
          <a:xfrm flipH="1" rot="10800000">
            <a:off x="5133238" y="25782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767" name="Google Shape;767;p35"/>
          <p:cNvCxnSpPr/>
          <p:nvPr/>
        </p:nvCxnSpPr>
        <p:spPr>
          <a:xfrm flipH="1" rot="10800000">
            <a:off x="5597938" y="25782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768" name="Google Shape;768;p35"/>
          <p:cNvCxnSpPr/>
          <p:nvPr/>
        </p:nvCxnSpPr>
        <p:spPr>
          <a:xfrm flipH="1" rot="10800000">
            <a:off x="6075538" y="25782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769" name="Google Shape;769;p35"/>
          <p:cNvCxnSpPr/>
          <p:nvPr/>
        </p:nvCxnSpPr>
        <p:spPr>
          <a:xfrm rot="10800000">
            <a:off x="7127124" y="1227745"/>
            <a:ext cx="6900" cy="1025700"/>
          </a:xfrm>
          <a:prstGeom prst="straightConnector1">
            <a:avLst/>
          </a:prstGeom>
          <a:noFill/>
          <a:ln cap="flat" cmpd="sng" w="19050">
            <a:solidFill>
              <a:srgbClr val="000000"/>
            </a:solidFill>
            <a:prstDash val="solid"/>
            <a:round/>
            <a:headEnd len="med" w="med" type="none"/>
            <a:tailEnd len="med" w="med" type="triangle"/>
          </a:ln>
        </p:spPr>
      </p:cxnSp>
      <p:sp>
        <p:nvSpPr>
          <p:cNvPr id="770" name="Google Shape;770;p35"/>
          <p:cNvSpPr/>
          <p:nvPr/>
        </p:nvSpPr>
        <p:spPr>
          <a:xfrm>
            <a:off x="1652100" y="154160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771" name="Google Shape;771;p35"/>
          <p:cNvCxnSpPr/>
          <p:nvPr/>
        </p:nvCxnSpPr>
        <p:spPr>
          <a:xfrm rot="10800000">
            <a:off x="5607224" y="18694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72" name="Google Shape;772;p35"/>
          <p:cNvCxnSpPr>
            <a:stCxn id="743" idx="0"/>
          </p:cNvCxnSpPr>
          <p:nvPr/>
        </p:nvCxnSpPr>
        <p:spPr>
          <a:xfrm rot="10800000">
            <a:off x="5126770" y="18580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773" name="Google Shape;773;p35"/>
          <p:cNvCxnSpPr>
            <a:stCxn id="716" idx="0"/>
          </p:cNvCxnSpPr>
          <p:nvPr/>
        </p:nvCxnSpPr>
        <p:spPr>
          <a:xfrm rot="10800000">
            <a:off x="4647638" y="18663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774" name="Google Shape;774;p35"/>
          <p:cNvCxnSpPr/>
          <p:nvPr/>
        </p:nvCxnSpPr>
        <p:spPr>
          <a:xfrm rot="10800000">
            <a:off x="4179624"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75" name="Google Shape;775;p35"/>
          <p:cNvCxnSpPr/>
          <p:nvPr/>
        </p:nvCxnSpPr>
        <p:spPr>
          <a:xfrm rot="10800000">
            <a:off x="32215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76" name="Google Shape;776;p35"/>
          <p:cNvCxnSpPr/>
          <p:nvPr/>
        </p:nvCxnSpPr>
        <p:spPr>
          <a:xfrm rot="10800000">
            <a:off x="3711599"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77" name="Google Shape;777;p35"/>
          <p:cNvCxnSpPr>
            <a:stCxn id="709" idx="0"/>
          </p:cNvCxnSpPr>
          <p:nvPr/>
        </p:nvCxnSpPr>
        <p:spPr>
          <a:xfrm rot="10800000">
            <a:off x="2748230" y="18664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78" name="Google Shape;778;p35"/>
          <p:cNvCxnSpPr/>
          <p:nvPr/>
        </p:nvCxnSpPr>
        <p:spPr>
          <a:xfrm rot="10800000">
            <a:off x="2274855" y="1862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79" name="Google Shape;779;p35"/>
          <p:cNvCxnSpPr/>
          <p:nvPr/>
        </p:nvCxnSpPr>
        <p:spPr>
          <a:xfrm rot="10800000">
            <a:off x="1801480" y="18634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80" name="Google Shape;780;p35"/>
          <p:cNvCxnSpPr/>
          <p:nvPr/>
        </p:nvCxnSpPr>
        <p:spPr>
          <a:xfrm rot="10800000">
            <a:off x="3899638" y="1222270"/>
            <a:ext cx="63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6"/>
          <p:cNvSpPr/>
          <p:nvPr/>
        </p:nvSpPr>
        <p:spPr>
          <a:xfrm>
            <a:off x="1664625" y="24992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86" name="Google Shape;786;p36"/>
          <p:cNvSpPr/>
          <p:nvPr/>
        </p:nvSpPr>
        <p:spPr>
          <a:xfrm>
            <a:off x="2142076"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87" name="Google Shape;787;p36"/>
          <p:cNvCxnSpPr>
            <a:stCxn id="785" idx="3"/>
            <a:endCxn id="786" idx="1"/>
          </p:cNvCxnSpPr>
          <p:nvPr/>
        </p:nvCxnSpPr>
        <p:spPr>
          <a:xfrm>
            <a:off x="1927425" y="27321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788" name="Google Shape;788;p36"/>
          <p:cNvSpPr/>
          <p:nvPr/>
        </p:nvSpPr>
        <p:spPr>
          <a:xfrm>
            <a:off x="2619530"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89" name="Google Shape;789;p36"/>
          <p:cNvSpPr/>
          <p:nvPr/>
        </p:nvSpPr>
        <p:spPr>
          <a:xfrm>
            <a:off x="3099556"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90" name="Google Shape;790;p36"/>
          <p:cNvCxnSpPr>
            <a:stCxn id="788" idx="3"/>
            <a:endCxn id="789" idx="1"/>
          </p:cNvCxnSpPr>
          <p:nvPr/>
        </p:nvCxnSpPr>
        <p:spPr>
          <a:xfrm>
            <a:off x="2882330" y="27322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791" name="Google Shape;791;p36"/>
          <p:cNvCxnSpPr>
            <a:stCxn id="786" idx="3"/>
            <a:endCxn id="788" idx="1"/>
          </p:cNvCxnSpPr>
          <p:nvPr/>
        </p:nvCxnSpPr>
        <p:spPr>
          <a:xfrm>
            <a:off x="2404876" y="27322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792" name="Google Shape;792;p36"/>
          <p:cNvSpPr/>
          <p:nvPr/>
        </p:nvSpPr>
        <p:spPr>
          <a:xfrm>
            <a:off x="3573895"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93" name="Google Shape;793;p36"/>
          <p:cNvCxnSpPr>
            <a:stCxn id="789" idx="3"/>
            <a:endCxn id="792" idx="1"/>
          </p:cNvCxnSpPr>
          <p:nvPr/>
        </p:nvCxnSpPr>
        <p:spPr>
          <a:xfrm>
            <a:off x="3362356" y="27322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94" name="Google Shape;794;p36"/>
          <p:cNvSpPr/>
          <p:nvPr/>
        </p:nvSpPr>
        <p:spPr>
          <a:xfrm>
            <a:off x="4048224"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95" name="Google Shape;795;p36"/>
          <p:cNvSpPr/>
          <p:nvPr/>
        </p:nvSpPr>
        <p:spPr>
          <a:xfrm>
            <a:off x="4522538" y="24992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96" name="Google Shape;796;p36"/>
          <p:cNvCxnSpPr>
            <a:stCxn id="794" idx="3"/>
            <a:endCxn id="795" idx="1"/>
          </p:cNvCxnSpPr>
          <p:nvPr/>
        </p:nvCxnSpPr>
        <p:spPr>
          <a:xfrm>
            <a:off x="4311024"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97" name="Google Shape;797;p36"/>
          <p:cNvCxnSpPr>
            <a:stCxn id="792" idx="3"/>
            <a:endCxn id="794" idx="1"/>
          </p:cNvCxnSpPr>
          <p:nvPr/>
        </p:nvCxnSpPr>
        <p:spPr>
          <a:xfrm>
            <a:off x="3836695"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98" name="Google Shape;798;p36"/>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99" name="Google Shape;799;p36"/>
          <p:cNvCxnSpPr>
            <a:stCxn id="800" idx="0"/>
            <a:endCxn id="785" idx="2"/>
          </p:cNvCxnSpPr>
          <p:nvPr/>
        </p:nvCxnSpPr>
        <p:spPr>
          <a:xfrm rot="10800000">
            <a:off x="1796013" y="29650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800" name="Google Shape;800;p36"/>
          <p:cNvSpPr/>
          <p:nvPr/>
        </p:nvSpPr>
        <p:spPr>
          <a:xfrm>
            <a:off x="1664613" y="37483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 name="Google Shape;801;p36"/>
          <p:cNvCxnSpPr>
            <a:stCxn id="802" idx="0"/>
            <a:endCxn id="786" idx="2"/>
          </p:cNvCxnSpPr>
          <p:nvPr/>
        </p:nvCxnSpPr>
        <p:spPr>
          <a:xfrm rot="10800000">
            <a:off x="2273338" y="29652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802" name="Google Shape;802;p36"/>
          <p:cNvSpPr/>
          <p:nvPr/>
        </p:nvSpPr>
        <p:spPr>
          <a:xfrm>
            <a:off x="2142838"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3" name="Google Shape;803;p36"/>
          <p:cNvCxnSpPr>
            <a:stCxn id="804" idx="0"/>
            <a:endCxn id="788" idx="2"/>
          </p:cNvCxnSpPr>
          <p:nvPr/>
        </p:nvCxnSpPr>
        <p:spPr>
          <a:xfrm rot="10800000">
            <a:off x="2750875" y="29652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804" name="Google Shape;804;p36"/>
          <p:cNvSpPr/>
          <p:nvPr/>
        </p:nvSpPr>
        <p:spPr>
          <a:xfrm>
            <a:off x="2619775"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 name="Google Shape;805;p36"/>
          <p:cNvCxnSpPr>
            <a:stCxn id="806" idx="0"/>
            <a:endCxn id="789" idx="2"/>
          </p:cNvCxnSpPr>
          <p:nvPr/>
        </p:nvCxnSpPr>
        <p:spPr>
          <a:xfrm rot="10800000">
            <a:off x="3231038" y="29652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806" name="Google Shape;806;p36"/>
          <p:cNvSpPr/>
          <p:nvPr/>
        </p:nvSpPr>
        <p:spPr>
          <a:xfrm>
            <a:off x="3101138"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 name="Google Shape;807;p36"/>
          <p:cNvCxnSpPr>
            <a:stCxn id="808" idx="0"/>
            <a:endCxn id="792" idx="2"/>
          </p:cNvCxnSpPr>
          <p:nvPr/>
        </p:nvCxnSpPr>
        <p:spPr>
          <a:xfrm flipH="1" rot="10800000">
            <a:off x="3702463" y="29652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808" name="Google Shape;808;p36"/>
          <p:cNvSpPr/>
          <p:nvPr/>
        </p:nvSpPr>
        <p:spPr>
          <a:xfrm>
            <a:off x="3571063"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36"/>
          <p:cNvCxnSpPr>
            <a:stCxn id="810" idx="0"/>
            <a:endCxn id="794" idx="2"/>
          </p:cNvCxnSpPr>
          <p:nvPr/>
        </p:nvCxnSpPr>
        <p:spPr>
          <a:xfrm rot="10800000">
            <a:off x="4179725" y="29652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10" name="Google Shape;810;p36"/>
          <p:cNvSpPr/>
          <p:nvPr/>
        </p:nvSpPr>
        <p:spPr>
          <a:xfrm>
            <a:off x="4051325"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 name="Google Shape;811;p36"/>
          <p:cNvCxnSpPr>
            <a:stCxn id="812" idx="0"/>
            <a:endCxn id="795" idx="2"/>
          </p:cNvCxnSpPr>
          <p:nvPr/>
        </p:nvCxnSpPr>
        <p:spPr>
          <a:xfrm rot="10800000">
            <a:off x="4654075" y="29650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12" name="Google Shape;812;p36"/>
          <p:cNvSpPr/>
          <p:nvPr/>
        </p:nvSpPr>
        <p:spPr>
          <a:xfrm>
            <a:off x="4525675" y="37483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txBox="1"/>
          <p:nvPr/>
        </p:nvSpPr>
        <p:spPr>
          <a:xfrm>
            <a:off x="20366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14" name="Google Shape;814;p36"/>
          <p:cNvSpPr txBox="1"/>
          <p:nvPr/>
        </p:nvSpPr>
        <p:spPr>
          <a:xfrm>
            <a:off x="15586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15" name="Google Shape;815;p36"/>
          <p:cNvSpPr txBox="1"/>
          <p:nvPr/>
        </p:nvSpPr>
        <p:spPr>
          <a:xfrm>
            <a:off x="29892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16" name="Google Shape;816;p36"/>
          <p:cNvSpPr txBox="1"/>
          <p:nvPr/>
        </p:nvSpPr>
        <p:spPr>
          <a:xfrm>
            <a:off x="25157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17" name="Google Shape;817;p36"/>
          <p:cNvSpPr txBox="1"/>
          <p:nvPr/>
        </p:nvSpPr>
        <p:spPr>
          <a:xfrm>
            <a:off x="34700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18" name="Google Shape;818;p36"/>
          <p:cNvSpPr txBox="1"/>
          <p:nvPr/>
        </p:nvSpPr>
        <p:spPr>
          <a:xfrm>
            <a:off x="39421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19" name="Google Shape;819;p36"/>
          <p:cNvSpPr txBox="1"/>
          <p:nvPr/>
        </p:nvSpPr>
        <p:spPr>
          <a:xfrm>
            <a:off x="4417250" y="38605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20" name="Google Shape;820;p36"/>
          <p:cNvSpPr/>
          <p:nvPr/>
        </p:nvSpPr>
        <p:spPr>
          <a:xfrm>
            <a:off x="1665663" y="18584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821" name="Google Shape;821;p36"/>
          <p:cNvSpPr/>
          <p:nvPr/>
        </p:nvSpPr>
        <p:spPr>
          <a:xfrm>
            <a:off x="1664613" y="13940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822" name="Google Shape;822;p36"/>
          <p:cNvSpPr/>
          <p:nvPr/>
        </p:nvSpPr>
        <p:spPr>
          <a:xfrm>
            <a:off x="4996870" y="24992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23" name="Google Shape;823;p36"/>
          <p:cNvCxnSpPr>
            <a:endCxn id="822" idx="1"/>
          </p:cNvCxnSpPr>
          <p:nvPr/>
        </p:nvCxnSpPr>
        <p:spPr>
          <a:xfrm>
            <a:off x="4785370" y="27322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24" name="Google Shape;824;p36"/>
          <p:cNvSpPr/>
          <p:nvPr/>
        </p:nvSpPr>
        <p:spPr>
          <a:xfrm>
            <a:off x="5471199" y="24992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25" name="Google Shape;825;p36"/>
          <p:cNvSpPr/>
          <p:nvPr/>
        </p:nvSpPr>
        <p:spPr>
          <a:xfrm>
            <a:off x="5945513" y="24992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26" name="Google Shape;826;p36"/>
          <p:cNvCxnSpPr>
            <a:stCxn id="824" idx="3"/>
            <a:endCxn id="825" idx="1"/>
          </p:cNvCxnSpPr>
          <p:nvPr/>
        </p:nvCxnSpPr>
        <p:spPr>
          <a:xfrm>
            <a:off x="5733999"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27" name="Google Shape;827;p36"/>
          <p:cNvCxnSpPr>
            <a:stCxn id="822" idx="3"/>
            <a:endCxn id="824" idx="1"/>
          </p:cNvCxnSpPr>
          <p:nvPr/>
        </p:nvCxnSpPr>
        <p:spPr>
          <a:xfrm>
            <a:off x="5259670"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28" name="Google Shape;828;p36"/>
          <p:cNvCxnSpPr>
            <a:stCxn id="829" idx="0"/>
            <a:endCxn id="822" idx="2"/>
          </p:cNvCxnSpPr>
          <p:nvPr/>
        </p:nvCxnSpPr>
        <p:spPr>
          <a:xfrm flipH="1" rot="10800000">
            <a:off x="5126950" y="29651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29" name="Google Shape;829;p36"/>
          <p:cNvSpPr/>
          <p:nvPr/>
        </p:nvSpPr>
        <p:spPr>
          <a:xfrm>
            <a:off x="4995550" y="37484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36"/>
          <p:cNvCxnSpPr>
            <a:stCxn id="831" idx="0"/>
            <a:endCxn id="824" idx="2"/>
          </p:cNvCxnSpPr>
          <p:nvPr/>
        </p:nvCxnSpPr>
        <p:spPr>
          <a:xfrm rot="10800000">
            <a:off x="5602713" y="29651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831" name="Google Shape;831;p36"/>
          <p:cNvSpPr/>
          <p:nvPr/>
        </p:nvSpPr>
        <p:spPr>
          <a:xfrm>
            <a:off x="5475813" y="37484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 name="Google Shape;832;p36"/>
          <p:cNvCxnSpPr>
            <a:stCxn id="833" idx="0"/>
            <a:endCxn id="825" idx="2"/>
          </p:cNvCxnSpPr>
          <p:nvPr/>
        </p:nvCxnSpPr>
        <p:spPr>
          <a:xfrm flipH="1" rot="10800000">
            <a:off x="6075650" y="29649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33" name="Google Shape;833;p36"/>
          <p:cNvSpPr/>
          <p:nvPr/>
        </p:nvSpPr>
        <p:spPr>
          <a:xfrm>
            <a:off x="5944250" y="374826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txBox="1"/>
          <p:nvPr/>
        </p:nvSpPr>
        <p:spPr>
          <a:xfrm>
            <a:off x="48945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35" name="Google Shape;835;p36"/>
          <p:cNvSpPr txBox="1"/>
          <p:nvPr/>
        </p:nvSpPr>
        <p:spPr>
          <a:xfrm>
            <a:off x="53637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36" name="Google Shape;836;p36"/>
          <p:cNvSpPr txBox="1"/>
          <p:nvPr/>
        </p:nvSpPr>
        <p:spPr>
          <a:xfrm>
            <a:off x="584468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37" name="Google Shape;837;p36"/>
          <p:cNvSpPr/>
          <p:nvPr/>
        </p:nvSpPr>
        <p:spPr>
          <a:xfrm>
            <a:off x="6682663" y="2572825"/>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838" name="Google Shape;838;p36"/>
          <p:cNvCxnSpPr/>
          <p:nvPr/>
        </p:nvCxnSpPr>
        <p:spPr>
          <a:xfrm flipH="1" rot="10800000">
            <a:off x="1798488" y="28991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839" name="Google Shape;839;p36"/>
          <p:cNvCxnSpPr/>
          <p:nvPr/>
        </p:nvCxnSpPr>
        <p:spPr>
          <a:xfrm flipH="1" rot="10800000">
            <a:off x="2273338" y="28991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40" name="Google Shape;840;p36"/>
          <p:cNvCxnSpPr/>
          <p:nvPr/>
        </p:nvCxnSpPr>
        <p:spPr>
          <a:xfrm flipH="1" rot="10800000">
            <a:off x="2750963" y="28990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41" name="Google Shape;841;p36"/>
          <p:cNvCxnSpPr/>
          <p:nvPr/>
        </p:nvCxnSpPr>
        <p:spPr>
          <a:xfrm flipH="1" rot="10800000">
            <a:off x="3236388" y="28989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42" name="Google Shape;842;p36"/>
          <p:cNvCxnSpPr/>
          <p:nvPr/>
        </p:nvCxnSpPr>
        <p:spPr>
          <a:xfrm flipH="1" rot="10800000">
            <a:off x="3710738" y="28991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843" name="Google Shape;843;p36"/>
          <p:cNvCxnSpPr/>
          <p:nvPr/>
        </p:nvCxnSpPr>
        <p:spPr>
          <a:xfrm flipH="1" rot="10800000">
            <a:off x="4175088" y="28976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44" name="Google Shape;844;p36"/>
          <p:cNvCxnSpPr/>
          <p:nvPr/>
        </p:nvCxnSpPr>
        <p:spPr>
          <a:xfrm flipH="1" rot="10800000">
            <a:off x="4660588" y="28975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845" name="Google Shape;845;p36"/>
          <p:cNvCxnSpPr/>
          <p:nvPr/>
        </p:nvCxnSpPr>
        <p:spPr>
          <a:xfrm flipH="1" rot="10800000">
            <a:off x="5133238" y="28976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46" name="Google Shape;846;p36"/>
          <p:cNvCxnSpPr/>
          <p:nvPr/>
        </p:nvCxnSpPr>
        <p:spPr>
          <a:xfrm flipH="1" rot="10800000">
            <a:off x="5597938" y="28976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47" name="Google Shape;847;p36"/>
          <p:cNvCxnSpPr/>
          <p:nvPr/>
        </p:nvCxnSpPr>
        <p:spPr>
          <a:xfrm flipH="1" rot="10800000">
            <a:off x="6075538" y="28976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48" name="Google Shape;848;p36"/>
          <p:cNvCxnSpPr/>
          <p:nvPr/>
        </p:nvCxnSpPr>
        <p:spPr>
          <a:xfrm flipH="1" rot="10800000">
            <a:off x="7134024" y="2185820"/>
            <a:ext cx="1500" cy="387000"/>
          </a:xfrm>
          <a:prstGeom prst="straightConnector1">
            <a:avLst/>
          </a:prstGeom>
          <a:noFill/>
          <a:ln cap="flat" cmpd="sng" w="19050">
            <a:solidFill>
              <a:srgbClr val="000000"/>
            </a:solidFill>
            <a:prstDash val="solid"/>
            <a:round/>
            <a:headEnd len="med" w="med" type="none"/>
            <a:tailEnd len="med" w="med" type="triangle"/>
          </a:ln>
        </p:spPr>
      </p:cxnSp>
      <p:cxnSp>
        <p:nvCxnSpPr>
          <p:cNvPr id="849" name="Google Shape;849;p36"/>
          <p:cNvCxnSpPr/>
          <p:nvPr/>
        </p:nvCxnSpPr>
        <p:spPr>
          <a:xfrm rot="10800000">
            <a:off x="5607224" y="21888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50" name="Google Shape;850;p36"/>
          <p:cNvCxnSpPr>
            <a:stCxn id="822" idx="0"/>
          </p:cNvCxnSpPr>
          <p:nvPr/>
        </p:nvCxnSpPr>
        <p:spPr>
          <a:xfrm rot="10800000">
            <a:off x="5126770" y="2177383"/>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851" name="Google Shape;851;p36"/>
          <p:cNvCxnSpPr>
            <a:stCxn id="795" idx="0"/>
          </p:cNvCxnSpPr>
          <p:nvPr/>
        </p:nvCxnSpPr>
        <p:spPr>
          <a:xfrm rot="10800000">
            <a:off x="4647638" y="2185745"/>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852" name="Google Shape;852;p36"/>
          <p:cNvCxnSpPr/>
          <p:nvPr/>
        </p:nvCxnSpPr>
        <p:spPr>
          <a:xfrm rot="10800000">
            <a:off x="4179624"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53" name="Google Shape;853;p36"/>
          <p:cNvCxnSpPr/>
          <p:nvPr/>
        </p:nvCxnSpPr>
        <p:spPr>
          <a:xfrm rot="10800000">
            <a:off x="32215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54" name="Google Shape;854;p36"/>
          <p:cNvCxnSpPr/>
          <p:nvPr/>
        </p:nvCxnSpPr>
        <p:spPr>
          <a:xfrm rot="10800000">
            <a:off x="3711599"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55" name="Google Shape;855;p36"/>
          <p:cNvCxnSpPr>
            <a:stCxn id="788" idx="0"/>
          </p:cNvCxnSpPr>
          <p:nvPr/>
        </p:nvCxnSpPr>
        <p:spPr>
          <a:xfrm rot="10800000">
            <a:off x="2748230" y="218582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56" name="Google Shape;856;p36"/>
          <p:cNvCxnSpPr/>
          <p:nvPr/>
        </p:nvCxnSpPr>
        <p:spPr>
          <a:xfrm rot="10800000">
            <a:off x="2274855" y="218157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57" name="Google Shape;857;p36"/>
          <p:cNvCxnSpPr/>
          <p:nvPr/>
        </p:nvCxnSpPr>
        <p:spPr>
          <a:xfrm rot="10800000">
            <a:off x="1801480" y="2182808"/>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37"/>
          <p:cNvSpPr/>
          <p:nvPr/>
        </p:nvSpPr>
        <p:spPr>
          <a:xfrm>
            <a:off x="1740275"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63" name="Google Shape;863;p37"/>
          <p:cNvSpPr/>
          <p:nvPr/>
        </p:nvSpPr>
        <p:spPr>
          <a:xfrm>
            <a:off x="221772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64" name="Google Shape;864;p37"/>
          <p:cNvCxnSpPr>
            <a:stCxn id="862" idx="3"/>
            <a:endCxn id="863" idx="1"/>
          </p:cNvCxnSpPr>
          <p:nvPr/>
        </p:nvCxnSpPr>
        <p:spPr>
          <a:xfrm>
            <a:off x="2003075" y="31860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65" name="Google Shape;865;p37"/>
          <p:cNvSpPr/>
          <p:nvPr/>
        </p:nvSpPr>
        <p:spPr>
          <a:xfrm>
            <a:off x="2695180"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66" name="Google Shape;866;p37"/>
          <p:cNvSpPr/>
          <p:nvPr/>
        </p:nvSpPr>
        <p:spPr>
          <a:xfrm>
            <a:off x="317520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67" name="Google Shape;867;p37"/>
          <p:cNvCxnSpPr>
            <a:stCxn id="865" idx="3"/>
            <a:endCxn id="866" idx="1"/>
          </p:cNvCxnSpPr>
          <p:nvPr/>
        </p:nvCxnSpPr>
        <p:spPr>
          <a:xfrm>
            <a:off x="2957980" y="31860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868" name="Google Shape;868;p37"/>
          <p:cNvCxnSpPr>
            <a:stCxn id="863" idx="3"/>
            <a:endCxn id="865" idx="1"/>
          </p:cNvCxnSpPr>
          <p:nvPr/>
        </p:nvCxnSpPr>
        <p:spPr>
          <a:xfrm>
            <a:off x="2480526" y="3186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69" name="Google Shape;869;p37"/>
          <p:cNvSpPr/>
          <p:nvPr/>
        </p:nvSpPr>
        <p:spPr>
          <a:xfrm>
            <a:off x="3649545"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70" name="Google Shape;870;p37"/>
          <p:cNvCxnSpPr>
            <a:stCxn id="866" idx="3"/>
            <a:endCxn id="869" idx="1"/>
          </p:cNvCxnSpPr>
          <p:nvPr/>
        </p:nvCxnSpPr>
        <p:spPr>
          <a:xfrm>
            <a:off x="3438006" y="31860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71" name="Google Shape;871;p37"/>
          <p:cNvSpPr/>
          <p:nvPr/>
        </p:nvSpPr>
        <p:spPr>
          <a:xfrm>
            <a:off x="4123874"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72" name="Google Shape;872;p37"/>
          <p:cNvSpPr/>
          <p:nvPr/>
        </p:nvSpPr>
        <p:spPr>
          <a:xfrm>
            <a:off x="4598188"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73" name="Google Shape;873;p37"/>
          <p:cNvCxnSpPr>
            <a:stCxn id="871" idx="3"/>
            <a:endCxn id="872" idx="1"/>
          </p:cNvCxnSpPr>
          <p:nvPr/>
        </p:nvCxnSpPr>
        <p:spPr>
          <a:xfrm>
            <a:off x="4386674"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74" name="Google Shape;874;p37"/>
          <p:cNvCxnSpPr>
            <a:stCxn id="869" idx="3"/>
            <a:endCxn id="871" idx="1"/>
          </p:cNvCxnSpPr>
          <p:nvPr/>
        </p:nvCxnSpPr>
        <p:spPr>
          <a:xfrm>
            <a:off x="3912345"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75" name="Google Shape;875;p37"/>
          <p:cNvCxnSpPr/>
          <p:nvPr/>
        </p:nvCxnSpPr>
        <p:spPr>
          <a:xfrm rot="10800000">
            <a:off x="61524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76" name="Google Shape;876;p37"/>
          <p:cNvCxnSpPr>
            <a:stCxn id="877" idx="0"/>
            <a:endCxn id="862" idx="2"/>
          </p:cNvCxnSpPr>
          <p:nvPr/>
        </p:nvCxnSpPr>
        <p:spPr>
          <a:xfrm rot="10800000">
            <a:off x="1871663" y="34189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877" name="Google Shape;877;p37"/>
          <p:cNvSpPr/>
          <p:nvPr/>
        </p:nvSpPr>
        <p:spPr>
          <a:xfrm>
            <a:off x="1740263"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8" name="Google Shape;878;p37"/>
          <p:cNvCxnSpPr>
            <a:stCxn id="879" idx="0"/>
            <a:endCxn id="863" idx="2"/>
          </p:cNvCxnSpPr>
          <p:nvPr/>
        </p:nvCxnSpPr>
        <p:spPr>
          <a:xfrm rot="10800000">
            <a:off x="2348988" y="34190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879" name="Google Shape;879;p37"/>
          <p:cNvSpPr/>
          <p:nvPr/>
        </p:nvSpPr>
        <p:spPr>
          <a:xfrm>
            <a:off x="22184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37"/>
          <p:cNvCxnSpPr>
            <a:stCxn id="881" idx="0"/>
            <a:endCxn id="865" idx="2"/>
          </p:cNvCxnSpPr>
          <p:nvPr/>
        </p:nvCxnSpPr>
        <p:spPr>
          <a:xfrm rot="10800000">
            <a:off x="2826525" y="34190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881" name="Google Shape;881;p37"/>
          <p:cNvSpPr/>
          <p:nvPr/>
        </p:nvSpPr>
        <p:spPr>
          <a:xfrm>
            <a:off x="269542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 name="Google Shape;882;p37"/>
          <p:cNvCxnSpPr>
            <a:stCxn id="883" idx="0"/>
            <a:endCxn id="866" idx="2"/>
          </p:cNvCxnSpPr>
          <p:nvPr/>
        </p:nvCxnSpPr>
        <p:spPr>
          <a:xfrm rot="10800000">
            <a:off x="3306688" y="34190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883" name="Google Shape;883;p37"/>
          <p:cNvSpPr/>
          <p:nvPr/>
        </p:nvSpPr>
        <p:spPr>
          <a:xfrm>
            <a:off x="31767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4" name="Google Shape;884;p37"/>
          <p:cNvCxnSpPr>
            <a:stCxn id="885" idx="0"/>
            <a:endCxn id="869" idx="2"/>
          </p:cNvCxnSpPr>
          <p:nvPr/>
        </p:nvCxnSpPr>
        <p:spPr>
          <a:xfrm flipH="1" rot="10800000">
            <a:off x="3778113" y="34190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885" name="Google Shape;885;p37"/>
          <p:cNvSpPr/>
          <p:nvPr/>
        </p:nvSpPr>
        <p:spPr>
          <a:xfrm>
            <a:off x="3646713"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37"/>
          <p:cNvCxnSpPr>
            <a:stCxn id="887" idx="0"/>
            <a:endCxn id="871" idx="2"/>
          </p:cNvCxnSpPr>
          <p:nvPr/>
        </p:nvCxnSpPr>
        <p:spPr>
          <a:xfrm rot="10800000">
            <a:off x="4255375" y="34190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87" name="Google Shape;887;p37"/>
          <p:cNvSpPr/>
          <p:nvPr/>
        </p:nvSpPr>
        <p:spPr>
          <a:xfrm>
            <a:off x="412697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8" name="Google Shape;888;p37"/>
          <p:cNvCxnSpPr>
            <a:stCxn id="889" idx="0"/>
            <a:endCxn id="872" idx="2"/>
          </p:cNvCxnSpPr>
          <p:nvPr/>
        </p:nvCxnSpPr>
        <p:spPr>
          <a:xfrm rot="10800000">
            <a:off x="4729725" y="34189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89" name="Google Shape;889;p37"/>
          <p:cNvSpPr/>
          <p:nvPr/>
        </p:nvSpPr>
        <p:spPr>
          <a:xfrm>
            <a:off x="4601325"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txBox="1"/>
          <p:nvPr/>
        </p:nvSpPr>
        <p:spPr>
          <a:xfrm>
            <a:off x="21122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91" name="Google Shape;891;p37"/>
          <p:cNvSpPr txBox="1"/>
          <p:nvPr/>
        </p:nvSpPr>
        <p:spPr>
          <a:xfrm>
            <a:off x="16342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92" name="Google Shape;892;p37"/>
          <p:cNvSpPr txBox="1"/>
          <p:nvPr/>
        </p:nvSpPr>
        <p:spPr>
          <a:xfrm>
            <a:off x="30648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93" name="Google Shape;893;p37"/>
          <p:cNvSpPr txBox="1"/>
          <p:nvPr/>
        </p:nvSpPr>
        <p:spPr>
          <a:xfrm>
            <a:off x="25914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94" name="Google Shape;894;p37"/>
          <p:cNvSpPr txBox="1"/>
          <p:nvPr/>
        </p:nvSpPr>
        <p:spPr>
          <a:xfrm>
            <a:off x="35456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95" name="Google Shape;895;p37"/>
          <p:cNvSpPr txBox="1"/>
          <p:nvPr/>
        </p:nvSpPr>
        <p:spPr>
          <a:xfrm>
            <a:off x="40178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96" name="Google Shape;896;p37"/>
          <p:cNvSpPr txBox="1"/>
          <p:nvPr/>
        </p:nvSpPr>
        <p:spPr>
          <a:xfrm>
            <a:off x="4492900" y="43143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97" name="Google Shape;897;p37"/>
          <p:cNvSpPr/>
          <p:nvPr/>
        </p:nvSpPr>
        <p:spPr>
          <a:xfrm>
            <a:off x="1753838" y="8945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898" name="Google Shape;898;p37"/>
          <p:cNvSpPr/>
          <p:nvPr/>
        </p:nvSpPr>
        <p:spPr>
          <a:xfrm>
            <a:off x="1752788" y="4301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899" name="Google Shape;899;p37"/>
          <p:cNvSpPr/>
          <p:nvPr/>
        </p:nvSpPr>
        <p:spPr>
          <a:xfrm>
            <a:off x="5072520"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00" name="Google Shape;900;p37"/>
          <p:cNvCxnSpPr>
            <a:endCxn id="899" idx="1"/>
          </p:cNvCxnSpPr>
          <p:nvPr/>
        </p:nvCxnSpPr>
        <p:spPr>
          <a:xfrm>
            <a:off x="4861020" y="31860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01" name="Google Shape;901;p37"/>
          <p:cNvSpPr/>
          <p:nvPr/>
        </p:nvSpPr>
        <p:spPr>
          <a:xfrm>
            <a:off x="5546849"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02" name="Google Shape;902;p37"/>
          <p:cNvSpPr/>
          <p:nvPr/>
        </p:nvSpPr>
        <p:spPr>
          <a:xfrm>
            <a:off x="6021163" y="29530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03" name="Google Shape;903;p37"/>
          <p:cNvCxnSpPr>
            <a:stCxn id="901" idx="3"/>
            <a:endCxn id="902" idx="1"/>
          </p:cNvCxnSpPr>
          <p:nvPr/>
        </p:nvCxnSpPr>
        <p:spPr>
          <a:xfrm>
            <a:off x="5809649"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04" name="Google Shape;904;p37"/>
          <p:cNvCxnSpPr>
            <a:stCxn id="899" idx="3"/>
            <a:endCxn id="901" idx="1"/>
          </p:cNvCxnSpPr>
          <p:nvPr/>
        </p:nvCxnSpPr>
        <p:spPr>
          <a:xfrm>
            <a:off x="5335320"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05" name="Google Shape;905;p37"/>
          <p:cNvCxnSpPr>
            <a:stCxn id="906" idx="0"/>
            <a:endCxn id="899" idx="2"/>
          </p:cNvCxnSpPr>
          <p:nvPr/>
        </p:nvCxnSpPr>
        <p:spPr>
          <a:xfrm flipH="1" rot="10800000">
            <a:off x="5202600" y="34189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06" name="Google Shape;906;p37"/>
          <p:cNvSpPr/>
          <p:nvPr/>
        </p:nvSpPr>
        <p:spPr>
          <a:xfrm>
            <a:off x="5071200"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7" name="Google Shape;907;p37"/>
          <p:cNvCxnSpPr>
            <a:stCxn id="908" idx="0"/>
            <a:endCxn id="901" idx="2"/>
          </p:cNvCxnSpPr>
          <p:nvPr/>
        </p:nvCxnSpPr>
        <p:spPr>
          <a:xfrm rot="10800000">
            <a:off x="5678363" y="34189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908" name="Google Shape;908;p37"/>
          <p:cNvSpPr/>
          <p:nvPr/>
        </p:nvSpPr>
        <p:spPr>
          <a:xfrm>
            <a:off x="5551463"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9" name="Google Shape;909;p37"/>
          <p:cNvCxnSpPr>
            <a:stCxn id="910" idx="0"/>
            <a:endCxn id="902" idx="2"/>
          </p:cNvCxnSpPr>
          <p:nvPr/>
        </p:nvCxnSpPr>
        <p:spPr>
          <a:xfrm flipH="1" rot="10800000">
            <a:off x="6151300" y="34187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10" name="Google Shape;910;p37"/>
          <p:cNvSpPr/>
          <p:nvPr/>
        </p:nvSpPr>
        <p:spPr>
          <a:xfrm>
            <a:off x="6019900" y="42020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txBox="1"/>
          <p:nvPr/>
        </p:nvSpPr>
        <p:spPr>
          <a:xfrm>
            <a:off x="49701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12" name="Google Shape;912;p37"/>
          <p:cNvSpPr txBox="1"/>
          <p:nvPr/>
        </p:nvSpPr>
        <p:spPr>
          <a:xfrm>
            <a:off x="54393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13" name="Google Shape;913;p37"/>
          <p:cNvSpPr txBox="1"/>
          <p:nvPr/>
        </p:nvSpPr>
        <p:spPr>
          <a:xfrm>
            <a:off x="592033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14" name="Google Shape;914;p37"/>
          <p:cNvSpPr/>
          <p:nvPr/>
        </p:nvSpPr>
        <p:spPr>
          <a:xfrm>
            <a:off x="6758313" y="30266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915" name="Google Shape;915;p37"/>
          <p:cNvCxnSpPr/>
          <p:nvPr/>
        </p:nvCxnSpPr>
        <p:spPr>
          <a:xfrm flipH="1" rot="10800000">
            <a:off x="1874138" y="33529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916" name="Google Shape;916;p37"/>
          <p:cNvCxnSpPr/>
          <p:nvPr/>
        </p:nvCxnSpPr>
        <p:spPr>
          <a:xfrm flipH="1" rot="10800000">
            <a:off x="2348988" y="33529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17" name="Google Shape;917;p37"/>
          <p:cNvCxnSpPr/>
          <p:nvPr/>
        </p:nvCxnSpPr>
        <p:spPr>
          <a:xfrm flipH="1" rot="10800000">
            <a:off x="2826613" y="33529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18" name="Google Shape;918;p37"/>
          <p:cNvCxnSpPr/>
          <p:nvPr/>
        </p:nvCxnSpPr>
        <p:spPr>
          <a:xfrm flipH="1" rot="10800000">
            <a:off x="3312038" y="33527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19" name="Google Shape;919;p37"/>
          <p:cNvCxnSpPr/>
          <p:nvPr/>
        </p:nvCxnSpPr>
        <p:spPr>
          <a:xfrm flipH="1" rot="10800000">
            <a:off x="3786388" y="33529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920" name="Google Shape;920;p37"/>
          <p:cNvCxnSpPr/>
          <p:nvPr/>
        </p:nvCxnSpPr>
        <p:spPr>
          <a:xfrm flipH="1" rot="10800000">
            <a:off x="4250738" y="33514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21" name="Google Shape;921;p37"/>
          <p:cNvCxnSpPr/>
          <p:nvPr/>
        </p:nvCxnSpPr>
        <p:spPr>
          <a:xfrm flipH="1" rot="10800000">
            <a:off x="4736238" y="33513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922" name="Google Shape;922;p37"/>
          <p:cNvCxnSpPr/>
          <p:nvPr/>
        </p:nvCxnSpPr>
        <p:spPr>
          <a:xfrm flipH="1" rot="10800000">
            <a:off x="5208888" y="33514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23" name="Google Shape;923;p37"/>
          <p:cNvCxnSpPr/>
          <p:nvPr/>
        </p:nvCxnSpPr>
        <p:spPr>
          <a:xfrm flipH="1" rot="10800000">
            <a:off x="5673588" y="33514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24" name="Google Shape;924;p37"/>
          <p:cNvCxnSpPr/>
          <p:nvPr/>
        </p:nvCxnSpPr>
        <p:spPr>
          <a:xfrm flipH="1" rot="10800000">
            <a:off x="6151188" y="33514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25" name="Google Shape;925;p37"/>
          <p:cNvCxnSpPr/>
          <p:nvPr/>
        </p:nvCxnSpPr>
        <p:spPr>
          <a:xfrm rot="10800000">
            <a:off x="7202774" y="1219145"/>
            <a:ext cx="6900" cy="1807500"/>
          </a:xfrm>
          <a:prstGeom prst="straightConnector1">
            <a:avLst/>
          </a:prstGeom>
          <a:noFill/>
          <a:ln cap="flat" cmpd="sng" w="19050">
            <a:solidFill>
              <a:srgbClr val="000000"/>
            </a:solidFill>
            <a:prstDash val="solid"/>
            <a:round/>
            <a:headEnd len="med" w="med" type="none"/>
            <a:tailEnd len="med" w="med" type="triangle"/>
          </a:ln>
        </p:spPr>
      </p:cxnSp>
      <p:sp>
        <p:nvSpPr>
          <p:cNvPr id="926" name="Google Shape;926;p37"/>
          <p:cNvSpPr/>
          <p:nvPr/>
        </p:nvSpPr>
        <p:spPr>
          <a:xfrm>
            <a:off x="1740275" y="1532750"/>
            <a:ext cx="4580700" cy="318900"/>
          </a:xfrm>
          <a:prstGeom prst="rect">
            <a:avLst/>
          </a:prstGeom>
          <a:solidFill>
            <a:srgbClr val="FFD5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927" name="Google Shape;927;p37"/>
          <p:cNvCxnSpPr/>
          <p:nvPr/>
        </p:nvCxnSpPr>
        <p:spPr>
          <a:xfrm rot="10800000">
            <a:off x="5682874" y="26426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28" name="Google Shape;928;p37"/>
          <p:cNvCxnSpPr>
            <a:stCxn id="899" idx="0"/>
          </p:cNvCxnSpPr>
          <p:nvPr/>
        </p:nvCxnSpPr>
        <p:spPr>
          <a:xfrm rot="10800000">
            <a:off x="5202420" y="26312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929" name="Google Shape;929;p37"/>
          <p:cNvCxnSpPr>
            <a:stCxn id="872" idx="0"/>
          </p:cNvCxnSpPr>
          <p:nvPr/>
        </p:nvCxnSpPr>
        <p:spPr>
          <a:xfrm rot="10800000">
            <a:off x="4723288" y="26395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930" name="Google Shape;930;p37"/>
          <p:cNvCxnSpPr/>
          <p:nvPr/>
        </p:nvCxnSpPr>
        <p:spPr>
          <a:xfrm rot="10800000">
            <a:off x="4255274"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31" name="Google Shape;931;p37"/>
          <p:cNvCxnSpPr/>
          <p:nvPr/>
        </p:nvCxnSpPr>
        <p:spPr>
          <a:xfrm rot="10800000">
            <a:off x="32972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32" name="Google Shape;932;p37"/>
          <p:cNvCxnSpPr/>
          <p:nvPr/>
        </p:nvCxnSpPr>
        <p:spPr>
          <a:xfrm rot="10800000">
            <a:off x="3787249"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33" name="Google Shape;933;p37"/>
          <p:cNvCxnSpPr>
            <a:stCxn id="865" idx="0"/>
          </p:cNvCxnSpPr>
          <p:nvPr/>
        </p:nvCxnSpPr>
        <p:spPr>
          <a:xfrm rot="10800000">
            <a:off x="2823880" y="26396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34" name="Google Shape;934;p37"/>
          <p:cNvCxnSpPr/>
          <p:nvPr/>
        </p:nvCxnSpPr>
        <p:spPr>
          <a:xfrm rot="10800000">
            <a:off x="2350505" y="26353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35" name="Google Shape;935;p37"/>
          <p:cNvCxnSpPr/>
          <p:nvPr/>
        </p:nvCxnSpPr>
        <p:spPr>
          <a:xfrm rot="10800000">
            <a:off x="1877130" y="26366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36" name="Google Shape;936;p37"/>
          <p:cNvCxnSpPr/>
          <p:nvPr/>
        </p:nvCxnSpPr>
        <p:spPr>
          <a:xfrm rot="10800000">
            <a:off x="3992313" y="1219120"/>
            <a:ext cx="1800" cy="307800"/>
          </a:xfrm>
          <a:prstGeom prst="straightConnector1">
            <a:avLst/>
          </a:prstGeom>
          <a:noFill/>
          <a:ln cap="flat" cmpd="sng" w="19050">
            <a:solidFill>
              <a:srgbClr val="000000"/>
            </a:solidFill>
            <a:prstDash val="solid"/>
            <a:round/>
            <a:headEnd len="med" w="med" type="none"/>
            <a:tailEnd len="med" w="med" type="triangle"/>
          </a:ln>
        </p:spPr>
      </p:cxnSp>
      <p:sp>
        <p:nvSpPr>
          <p:cNvPr id="937" name="Google Shape;937;p37"/>
          <p:cNvSpPr/>
          <p:nvPr/>
        </p:nvSpPr>
        <p:spPr>
          <a:xfrm>
            <a:off x="1740275"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38" name="Google Shape;938;p37"/>
          <p:cNvSpPr/>
          <p:nvPr/>
        </p:nvSpPr>
        <p:spPr>
          <a:xfrm>
            <a:off x="221772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39" name="Google Shape;939;p37"/>
          <p:cNvCxnSpPr>
            <a:stCxn id="937" idx="3"/>
            <a:endCxn id="938" idx="1"/>
          </p:cNvCxnSpPr>
          <p:nvPr/>
        </p:nvCxnSpPr>
        <p:spPr>
          <a:xfrm>
            <a:off x="2003075" y="2403583"/>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40" name="Google Shape;940;p37"/>
          <p:cNvSpPr/>
          <p:nvPr/>
        </p:nvSpPr>
        <p:spPr>
          <a:xfrm>
            <a:off x="2695180"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41" name="Google Shape;941;p37"/>
          <p:cNvSpPr/>
          <p:nvPr/>
        </p:nvSpPr>
        <p:spPr>
          <a:xfrm>
            <a:off x="317520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42" name="Google Shape;942;p37"/>
          <p:cNvCxnSpPr>
            <a:stCxn id="940" idx="3"/>
            <a:endCxn id="941" idx="1"/>
          </p:cNvCxnSpPr>
          <p:nvPr/>
        </p:nvCxnSpPr>
        <p:spPr>
          <a:xfrm>
            <a:off x="2957980" y="2403658"/>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943" name="Google Shape;943;p37"/>
          <p:cNvCxnSpPr>
            <a:stCxn id="938" idx="3"/>
            <a:endCxn id="940" idx="1"/>
          </p:cNvCxnSpPr>
          <p:nvPr/>
        </p:nvCxnSpPr>
        <p:spPr>
          <a:xfrm>
            <a:off x="2480526" y="2403658"/>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44" name="Google Shape;944;p37"/>
          <p:cNvSpPr/>
          <p:nvPr/>
        </p:nvSpPr>
        <p:spPr>
          <a:xfrm>
            <a:off x="3649545"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45" name="Google Shape;945;p37"/>
          <p:cNvCxnSpPr>
            <a:stCxn id="941" idx="3"/>
            <a:endCxn id="944" idx="1"/>
          </p:cNvCxnSpPr>
          <p:nvPr/>
        </p:nvCxnSpPr>
        <p:spPr>
          <a:xfrm>
            <a:off x="3438006" y="24036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46" name="Google Shape;946;p37"/>
          <p:cNvSpPr/>
          <p:nvPr/>
        </p:nvSpPr>
        <p:spPr>
          <a:xfrm>
            <a:off x="4123874"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47" name="Google Shape;947;p37"/>
          <p:cNvSpPr/>
          <p:nvPr/>
        </p:nvSpPr>
        <p:spPr>
          <a:xfrm>
            <a:off x="4598188"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48" name="Google Shape;948;p37"/>
          <p:cNvCxnSpPr>
            <a:stCxn id="946" idx="3"/>
            <a:endCxn id="947" idx="1"/>
          </p:cNvCxnSpPr>
          <p:nvPr/>
        </p:nvCxnSpPr>
        <p:spPr>
          <a:xfrm>
            <a:off x="4386674"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49" name="Google Shape;949;p37"/>
          <p:cNvCxnSpPr>
            <a:stCxn id="944" idx="3"/>
            <a:endCxn id="946" idx="1"/>
          </p:cNvCxnSpPr>
          <p:nvPr/>
        </p:nvCxnSpPr>
        <p:spPr>
          <a:xfrm>
            <a:off x="3912345"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50" name="Google Shape;950;p37"/>
          <p:cNvCxnSpPr/>
          <p:nvPr/>
        </p:nvCxnSpPr>
        <p:spPr>
          <a:xfrm rot="10800000">
            <a:off x="6152449" y="1851683"/>
            <a:ext cx="0" cy="318900"/>
          </a:xfrm>
          <a:prstGeom prst="straightConnector1">
            <a:avLst/>
          </a:prstGeom>
          <a:noFill/>
          <a:ln cap="flat" cmpd="sng" w="19050">
            <a:solidFill>
              <a:srgbClr val="000000"/>
            </a:solidFill>
            <a:prstDash val="solid"/>
            <a:round/>
            <a:headEnd len="med" w="med" type="none"/>
            <a:tailEnd len="med" w="med" type="triangle"/>
          </a:ln>
        </p:spPr>
      </p:cxnSp>
      <p:sp>
        <p:nvSpPr>
          <p:cNvPr id="951" name="Google Shape;951;p37"/>
          <p:cNvSpPr/>
          <p:nvPr/>
        </p:nvSpPr>
        <p:spPr>
          <a:xfrm>
            <a:off x="5072520"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52" name="Google Shape;952;p37"/>
          <p:cNvCxnSpPr>
            <a:endCxn id="951" idx="1"/>
          </p:cNvCxnSpPr>
          <p:nvPr/>
        </p:nvCxnSpPr>
        <p:spPr>
          <a:xfrm>
            <a:off x="4861020" y="240362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53" name="Google Shape;953;p37"/>
          <p:cNvSpPr/>
          <p:nvPr/>
        </p:nvSpPr>
        <p:spPr>
          <a:xfrm>
            <a:off x="5546849"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54" name="Google Shape;954;p37"/>
          <p:cNvSpPr/>
          <p:nvPr/>
        </p:nvSpPr>
        <p:spPr>
          <a:xfrm>
            <a:off x="6021163" y="217059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55" name="Google Shape;955;p37"/>
          <p:cNvCxnSpPr>
            <a:stCxn id="953" idx="3"/>
            <a:endCxn id="954" idx="1"/>
          </p:cNvCxnSpPr>
          <p:nvPr/>
        </p:nvCxnSpPr>
        <p:spPr>
          <a:xfrm>
            <a:off x="5809649"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56" name="Google Shape;956;p37"/>
          <p:cNvCxnSpPr>
            <a:stCxn id="951" idx="3"/>
            <a:endCxn id="953" idx="1"/>
          </p:cNvCxnSpPr>
          <p:nvPr/>
        </p:nvCxnSpPr>
        <p:spPr>
          <a:xfrm>
            <a:off x="5335320"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57" name="Google Shape;957;p37"/>
          <p:cNvCxnSpPr/>
          <p:nvPr/>
        </p:nvCxnSpPr>
        <p:spPr>
          <a:xfrm rot="10800000">
            <a:off x="5682874" y="18602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58" name="Google Shape;958;p37"/>
          <p:cNvCxnSpPr>
            <a:stCxn id="951" idx="0"/>
          </p:cNvCxnSpPr>
          <p:nvPr/>
        </p:nvCxnSpPr>
        <p:spPr>
          <a:xfrm rot="10800000">
            <a:off x="5202420" y="1858070"/>
            <a:ext cx="1500" cy="312600"/>
          </a:xfrm>
          <a:prstGeom prst="straightConnector1">
            <a:avLst/>
          </a:prstGeom>
          <a:noFill/>
          <a:ln cap="flat" cmpd="sng" w="19050">
            <a:solidFill>
              <a:srgbClr val="000000"/>
            </a:solidFill>
            <a:prstDash val="solid"/>
            <a:round/>
            <a:headEnd len="med" w="med" type="none"/>
            <a:tailEnd len="med" w="med" type="triangle"/>
          </a:ln>
        </p:spPr>
      </p:cxnSp>
      <p:cxnSp>
        <p:nvCxnSpPr>
          <p:cNvPr id="959" name="Google Shape;959;p37"/>
          <p:cNvCxnSpPr>
            <a:stCxn id="947" idx="0"/>
          </p:cNvCxnSpPr>
          <p:nvPr/>
        </p:nvCxnSpPr>
        <p:spPr>
          <a:xfrm rot="10800000">
            <a:off x="4723288" y="1857133"/>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960" name="Google Shape;960;p37"/>
          <p:cNvCxnSpPr/>
          <p:nvPr/>
        </p:nvCxnSpPr>
        <p:spPr>
          <a:xfrm rot="10800000">
            <a:off x="4255274"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61" name="Google Shape;961;p37"/>
          <p:cNvCxnSpPr/>
          <p:nvPr/>
        </p:nvCxnSpPr>
        <p:spPr>
          <a:xfrm rot="10800000">
            <a:off x="3297249" y="1851683"/>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62" name="Google Shape;962;p37"/>
          <p:cNvCxnSpPr/>
          <p:nvPr/>
        </p:nvCxnSpPr>
        <p:spPr>
          <a:xfrm rot="10800000">
            <a:off x="3787249"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63" name="Google Shape;963;p37"/>
          <p:cNvCxnSpPr>
            <a:stCxn id="940" idx="0"/>
          </p:cNvCxnSpPr>
          <p:nvPr/>
        </p:nvCxnSpPr>
        <p:spPr>
          <a:xfrm rot="10800000">
            <a:off x="2823880" y="185720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64" name="Google Shape;964;p37"/>
          <p:cNvCxnSpPr/>
          <p:nvPr/>
        </p:nvCxnSpPr>
        <p:spPr>
          <a:xfrm rot="10800000">
            <a:off x="2350505" y="185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65" name="Google Shape;965;p37"/>
          <p:cNvCxnSpPr/>
          <p:nvPr/>
        </p:nvCxnSpPr>
        <p:spPr>
          <a:xfrm rot="10800000">
            <a:off x="1877130" y="1854195"/>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38"/>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971" name="Google Shape;971;p38"/>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972" name="Google Shape;972;p38"/>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973" name="Google Shape;973;p38"/>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39"/>
          <p:cNvSpPr/>
          <p:nvPr/>
        </p:nvSpPr>
        <p:spPr>
          <a:xfrm>
            <a:off x="2004763"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79" name="Google Shape;979;p39"/>
          <p:cNvSpPr/>
          <p:nvPr/>
        </p:nvSpPr>
        <p:spPr>
          <a:xfrm>
            <a:off x="2482214"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0" name="Google Shape;980;p39"/>
          <p:cNvCxnSpPr>
            <a:stCxn id="978" idx="3"/>
            <a:endCxn id="979" idx="1"/>
          </p:cNvCxnSpPr>
          <p:nvPr/>
        </p:nvCxnSpPr>
        <p:spPr>
          <a:xfrm>
            <a:off x="2267563" y="25230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981" name="Google Shape;981;p39"/>
          <p:cNvSpPr/>
          <p:nvPr/>
        </p:nvSpPr>
        <p:spPr>
          <a:xfrm>
            <a:off x="2959668"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82" name="Google Shape;982;p39"/>
          <p:cNvSpPr/>
          <p:nvPr/>
        </p:nvSpPr>
        <p:spPr>
          <a:xfrm>
            <a:off x="3439694"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3" name="Google Shape;983;p39"/>
          <p:cNvCxnSpPr>
            <a:stCxn id="981" idx="3"/>
            <a:endCxn id="982" idx="1"/>
          </p:cNvCxnSpPr>
          <p:nvPr/>
        </p:nvCxnSpPr>
        <p:spPr>
          <a:xfrm>
            <a:off x="3222468" y="25231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984" name="Google Shape;984;p39"/>
          <p:cNvCxnSpPr>
            <a:stCxn id="979" idx="3"/>
            <a:endCxn id="981" idx="1"/>
          </p:cNvCxnSpPr>
          <p:nvPr/>
        </p:nvCxnSpPr>
        <p:spPr>
          <a:xfrm>
            <a:off x="2745014" y="25231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985" name="Google Shape;985;p39"/>
          <p:cNvSpPr/>
          <p:nvPr/>
        </p:nvSpPr>
        <p:spPr>
          <a:xfrm>
            <a:off x="3914032"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6" name="Google Shape;986;p39"/>
          <p:cNvCxnSpPr>
            <a:stCxn id="982" idx="3"/>
            <a:endCxn id="985" idx="1"/>
          </p:cNvCxnSpPr>
          <p:nvPr/>
        </p:nvCxnSpPr>
        <p:spPr>
          <a:xfrm>
            <a:off x="3702494" y="25231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987" name="Google Shape;987;p39"/>
          <p:cNvSpPr/>
          <p:nvPr/>
        </p:nvSpPr>
        <p:spPr>
          <a:xfrm>
            <a:off x="4388362" y="22902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88" name="Google Shape;988;p39"/>
          <p:cNvSpPr/>
          <p:nvPr/>
        </p:nvSpPr>
        <p:spPr>
          <a:xfrm>
            <a:off x="4862675" y="2290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9" name="Google Shape;989;p39"/>
          <p:cNvCxnSpPr>
            <a:stCxn id="987" idx="3"/>
            <a:endCxn id="988" idx="1"/>
          </p:cNvCxnSpPr>
          <p:nvPr/>
        </p:nvCxnSpPr>
        <p:spPr>
          <a:xfrm>
            <a:off x="465116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990" name="Google Shape;990;p39"/>
          <p:cNvCxnSpPr>
            <a:stCxn id="985" idx="3"/>
            <a:endCxn id="987" idx="1"/>
          </p:cNvCxnSpPr>
          <p:nvPr/>
        </p:nvCxnSpPr>
        <p:spPr>
          <a:xfrm>
            <a:off x="417683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991" name="Google Shape;991;p39"/>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92" name="Google Shape;992;p39"/>
          <p:cNvCxnSpPr>
            <a:stCxn id="993" idx="0"/>
            <a:endCxn id="978" idx="2"/>
          </p:cNvCxnSpPr>
          <p:nvPr/>
        </p:nvCxnSpPr>
        <p:spPr>
          <a:xfrm rot="10800000">
            <a:off x="2136150" y="27559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993" name="Google Shape;993;p39"/>
          <p:cNvSpPr/>
          <p:nvPr/>
        </p:nvSpPr>
        <p:spPr>
          <a:xfrm>
            <a:off x="2004750" y="35392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 name="Google Shape;994;p39"/>
          <p:cNvCxnSpPr>
            <a:stCxn id="995" idx="0"/>
            <a:endCxn id="979" idx="2"/>
          </p:cNvCxnSpPr>
          <p:nvPr/>
        </p:nvCxnSpPr>
        <p:spPr>
          <a:xfrm rot="10800000">
            <a:off x="2613475" y="27561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995" name="Google Shape;995;p39"/>
          <p:cNvSpPr/>
          <p:nvPr/>
        </p:nvSpPr>
        <p:spPr>
          <a:xfrm>
            <a:off x="2482975"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6" name="Google Shape;996;p39"/>
          <p:cNvCxnSpPr>
            <a:stCxn id="997" idx="0"/>
            <a:endCxn id="981" idx="2"/>
          </p:cNvCxnSpPr>
          <p:nvPr/>
        </p:nvCxnSpPr>
        <p:spPr>
          <a:xfrm rot="10800000">
            <a:off x="3091013" y="27561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997" name="Google Shape;997;p39"/>
          <p:cNvSpPr/>
          <p:nvPr/>
        </p:nvSpPr>
        <p:spPr>
          <a:xfrm>
            <a:off x="2959913"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8" name="Google Shape;998;p39"/>
          <p:cNvCxnSpPr>
            <a:stCxn id="999" idx="0"/>
            <a:endCxn id="982" idx="2"/>
          </p:cNvCxnSpPr>
          <p:nvPr/>
        </p:nvCxnSpPr>
        <p:spPr>
          <a:xfrm rot="10800000">
            <a:off x="3571175" y="27561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999" name="Google Shape;999;p39"/>
          <p:cNvSpPr/>
          <p:nvPr/>
        </p:nvSpPr>
        <p:spPr>
          <a:xfrm>
            <a:off x="3441275"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0" name="Google Shape;1000;p39"/>
          <p:cNvCxnSpPr>
            <a:stCxn id="1001" idx="0"/>
            <a:endCxn id="985" idx="2"/>
          </p:cNvCxnSpPr>
          <p:nvPr/>
        </p:nvCxnSpPr>
        <p:spPr>
          <a:xfrm flipH="1" rot="10800000">
            <a:off x="4042600" y="27561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1001" name="Google Shape;1001;p39"/>
          <p:cNvSpPr/>
          <p:nvPr/>
        </p:nvSpPr>
        <p:spPr>
          <a:xfrm>
            <a:off x="3911200"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2" name="Google Shape;1002;p39"/>
          <p:cNvCxnSpPr>
            <a:stCxn id="1003" idx="0"/>
            <a:endCxn id="987" idx="2"/>
          </p:cNvCxnSpPr>
          <p:nvPr/>
        </p:nvCxnSpPr>
        <p:spPr>
          <a:xfrm rot="10800000">
            <a:off x="4519863" y="27561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1003" name="Google Shape;1003;p39"/>
          <p:cNvSpPr/>
          <p:nvPr/>
        </p:nvSpPr>
        <p:spPr>
          <a:xfrm>
            <a:off x="4391463" y="35394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4" name="Google Shape;1004;p39"/>
          <p:cNvCxnSpPr>
            <a:stCxn id="1005" idx="0"/>
            <a:endCxn id="988" idx="2"/>
          </p:cNvCxnSpPr>
          <p:nvPr/>
        </p:nvCxnSpPr>
        <p:spPr>
          <a:xfrm rot="10800000">
            <a:off x="4994213" y="27559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1005" name="Google Shape;1005;p39"/>
          <p:cNvSpPr/>
          <p:nvPr/>
        </p:nvSpPr>
        <p:spPr>
          <a:xfrm>
            <a:off x="4865813" y="35392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txBox="1"/>
          <p:nvPr/>
        </p:nvSpPr>
        <p:spPr>
          <a:xfrm>
            <a:off x="23767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07" name="Google Shape;1007;p39"/>
          <p:cNvSpPr txBox="1"/>
          <p:nvPr/>
        </p:nvSpPr>
        <p:spPr>
          <a:xfrm>
            <a:off x="18987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08" name="Google Shape;1008;p39"/>
          <p:cNvSpPr txBox="1"/>
          <p:nvPr/>
        </p:nvSpPr>
        <p:spPr>
          <a:xfrm>
            <a:off x="33293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09" name="Google Shape;1009;p39"/>
          <p:cNvSpPr txBox="1"/>
          <p:nvPr/>
        </p:nvSpPr>
        <p:spPr>
          <a:xfrm>
            <a:off x="28559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10" name="Google Shape;1010;p39"/>
          <p:cNvSpPr txBox="1"/>
          <p:nvPr/>
        </p:nvSpPr>
        <p:spPr>
          <a:xfrm>
            <a:off x="38101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11" name="Google Shape;1011;p39"/>
          <p:cNvSpPr txBox="1"/>
          <p:nvPr/>
        </p:nvSpPr>
        <p:spPr>
          <a:xfrm>
            <a:off x="42823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12" name="Google Shape;1012;p39"/>
          <p:cNvSpPr txBox="1"/>
          <p:nvPr/>
        </p:nvSpPr>
        <p:spPr>
          <a:xfrm>
            <a:off x="4757388" y="3651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13" name="Google Shape;1013;p39"/>
          <p:cNvSpPr/>
          <p:nvPr/>
        </p:nvSpPr>
        <p:spPr>
          <a:xfrm>
            <a:off x="2005800" y="1652400"/>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014" name="Google Shape;1014;p39"/>
          <p:cNvSpPr/>
          <p:nvPr/>
        </p:nvSpPr>
        <p:spPr>
          <a:xfrm>
            <a:off x="2004750" y="1188025"/>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1015" name="Google Shape;1015;p39"/>
          <p:cNvSpPr/>
          <p:nvPr/>
        </p:nvSpPr>
        <p:spPr>
          <a:xfrm>
            <a:off x="5337007" y="22901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16" name="Google Shape;1016;p39"/>
          <p:cNvCxnSpPr>
            <a:endCxn id="1015" idx="1"/>
          </p:cNvCxnSpPr>
          <p:nvPr/>
        </p:nvCxnSpPr>
        <p:spPr>
          <a:xfrm>
            <a:off x="5125507" y="25231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1017" name="Google Shape;1017;p39"/>
          <p:cNvSpPr/>
          <p:nvPr/>
        </p:nvSpPr>
        <p:spPr>
          <a:xfrm>
            <a:off x="5811337" y="22901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18" name="Google Shape;1018;p39"/>
          <p:cNvSpPr/>
          <p:nvPr/>
        </p:nvSpPr>
        <p:spPr>
          <a:xfrm>
            <a:off x="6285650" y="2290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19" name="Google Shape;1019;p39"/>
          <p:cNvCxnSpPr>
            <a:stCxn id="1017" idx="3"/>
            <a:endCxn id="1018" idx="1"/>
          </p:cNvCxnSpPr>
          <p:nvPr/>
        </p:nvCxnSpPr>
        <p:spPr>
          <a:xfrm>
            <a:off x="607413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20" name="Google Shape;1020;p39"/>
          <p:cNvCxnSpPr>
            <a:stCxn id="1015" idx="3"/>
            <a:endCxn id="1017" idx="1"/>
          </p:cNvCxnSpPr>
          <p:nvPr/>
        </p:nvCxnSpPr>
        <p:spPr>
          <a:xfrm>
            <a:off x="559980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21" name="Google Shape;1021;p39"/>
          <p:cNvCxnSpPr>
            <a:stCxn id="1022" idx="0"/>
            <a:endCxn id="1015" idx="2"/>
          </p:cNvCxnSpPr>
          <p:nvPr/>
        </p:nvCxnSpPr>
        <p:spPr>
          <a:xfrm flipH="1" rot="10800000">
            <a:off x="5467088" y="27560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1022" name="Google Shape;1022;p39"/>
          <p:cNvSpPr/>
          <p:nvPr/>
        </p:nvSpPr>
        <p:spPr>
          <a:xfrm>
            <a:off x="5335688" y="35393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3" name="Google Shape;1023;p39"/>
          <p:cNvCxnSpPr>
            <a:stCxn id="1024" idx="0"/>
            <a:endCxn id="1017" idx="2"/>
          </p:cNvCxnSpPr>
          <p:nvPr/>
        </p:nvCxnSpPr>
        <p:spPr>
          <a:xfrm rot="10800000">
            <a:off x="5942850" y="27560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1024" name="Google Shape;1024;p39"/>
          <p:cNvSpPr/>
          <p:nvPr/>
        </p:nvSpPr>
        <p:spPr>
          <a:xfrm>
            <a:off x="5815950" y="35393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5" name="Google Shape;1025;p39"/>
          <p:cNvCxnSpPr>
            <a:stCxn id="1026" idx="0"/>
            <a:endCxn id="1018" idx="2"/>
          </p:cNvCxnSpPr>
          <p:nvPr/>
        </p:nvCxnSpPr>
        <p:spPr>
          <a:xfrm flipH="1" rot="10800000">
            <a:off x="6415788" y="27558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1026" name="Google Shape;1026;p39"/>
          <p:cNvSpPr/>
          <p:nvPr/>
        </p:nvSpPr>
        <p:spPr>
          <a:xfrm>
            <a:off x="6284388" y="353916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9"/>
          <p:cNvSpPr txBox="1"/>
          <p:nvPr/>
        </p:nvSpPr>
        <p:spPr>
          <a:xfrm>
            <a:off x="52346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28" name="Google Shape;1028;p39"/>
          <p:cNvSpPr txBox="1"/>
          <p:nvPr/>
        </p:nvSpPr>
        <p:spPr>
          <a:xfrm>
            <a:off x="57038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29" name="Google Shape;1029;p39"/>
          <p:cNvSpPr txBox="1"/>
          <p:nvPr/>
        </p:nvSpPr>
        <p:spPr>
          <a:xfrm>
            <a:off x="618482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30" name="Google Shape;1030;p39"/>
          <p:cNvSpPr/>
          <p:nvPr/>
        </p:nvSpPr>
        <p:spPr>
          <a:xfrm>
            <a:off x="7022800" y="2363725"/>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1031" name="Google Shape;1031;p39"/>
          <p:cNvCxnSpPr/>
          <p:nvPr/>
        </p:nvCxnSpPr>
        <p:spPr>
          <a:xfrm flipH="1" rot="10800000">
            <a:off x="2138625" y="26900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1032" name="Google Shape;1032;p39"/>
          <p:cNvCxnSpPr/>
          <p:nvPr/>
        </p:nvCxnSpPr>
        <p:spPr>
          <a:xfrm flipH="1" rot="10800000">
            <a:off x="2613475" y="26900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33" name="Google Shape;1033;p39"/>
          <p:cNvCxnSpPr/>
          <p:nvPr/>
        </p:nvCxnSpPr>
        <p:spPr>
          <a:xfrm flipH="1" rot="10800000">
            <a:off x="3091100" y="26899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34" name="Google Shape;1034;p39"/>
          <p:cNvCxnSpPr/>
          <p:nvPr/>
        </p:nvCxnSpPr>
        <p:spPr>
          <a:xfrm flipH="1" rot="10800000">
            <a:off x="3576525" y="26898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1035" name="Google Shape;1035;p39"/>
          <p:cNvCxnSpPr/>
          <p:nvPr/>
        </p:nvCxnSpPr>
        <p:spPr>
          <a:xfrm flipH="1" rot="10800000">
            <a:off x="4050875" y="26900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1036" name="Google Shape;1036;p39"/>
          <p:cNvCxnSpPr/>
          <p:nvPr/>
        </p:nvCxnSpPr>
        <p:spPr>
          <a:xfrm flipH="1" rot="10800000">
            <a:off x="4515225" y="26885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1037" name="Google Shape;1037;p39"/>
          <p:cNvCxnSpPr/>
          <p:nvPr/>
        </p:nvCxnSpPr>
        <p:spPr>
          <a:xfrm flipH="1" rot="10800000">
            <a:off x="5000725" y="26884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1038" name="Google Shape;1038;p39"/>
          <p:cNvCxnSpPr/>
          <p:nvPr/>
        </p:nvCxnSpPr>
        <p:spPr>
          <a:xfrm flipH="1" rot="10800000">
            <a:off x="5473375" y="26885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39" name="Google Shape;1039;p39"/>
          <p:cNvCxnSpPr/>
          <p:nvPr/>
        </p:nvCxnSpPr>
        <p:spPr>
          <a:xfrm flipH="1" rot="10800000">
            <a:off x="5938075" y="26885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1040" name="Google Shape;1040;p39"/>
          <p:cNvCxnSpPr/>
          <p:nvPr/>
        </p:nvCxnSpPr>
        <p:spPr>
          <a:xfrm flipH="1" rot="10800000">
            <a:off x="6415675" y="26885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1041" name="Google Shape;1041;p39"/>
          <p:cNvCxnSpPr/>
          <p:nvPr/>
        </p:nvCxnSpPr>
        <p:spPr>
          <a:xfrm rot="10800000">
            <a:off x="7471762" y="1983920"/>
            <a:ext cx="2400" cy="379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cxnSp>
        <p:nvCxnSpPr>
          <p:cNvPr id="1046" name="Google Shape;1046;p40"/>
          <p:cNvCxnSpPr>
            <a:stCxn id="1047" idx="0"/>
          </p:cNvCxnSpPr>
          <p:nvPr/>
        </p:nvCxnSpPr>
        <p:spPr>
          <a:xfrm flipH="1" rot="10800000">
            <a:off x="19194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47" name="Google Shape;1047;p40"/>
          <p:cNvSpPr/>
          <p:nvPr/>
        </p:nvSpPr>
        <p:spPr>
          <a:xfrm>
            <a:off x="17636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0"/>
          <p:cNvSpPr/>
          <p:nvPr/>
        </p:nvSpPr>
        <p:spPr>
          <a:xfrm>
            <a:off x="24557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p:cNvSpPr txBox="1"/>
          <p:nvPr/>
        </p:nvSpPr>
        <p:spPr>
          <a:xfrm>
            <a:off x="23296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0" name="Google Shape;1050;p40"/>
          <p:cNvSpPr txBox="1"/>
          <p:nvPr/>
        </p:nvSpPr>
        <p:spPr>
          <a:xfrm>
            <a:off x="16370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1" name="Google Shape;1051;p40"/>
          <p:cNvSpPr/>
          <p:nvPr/>
        </p:nvSpPr>
        <p:spPr>
          <a:xfrm>
            <a:off x="17628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2" name="Google Shape;1052;p40"/>
          <p:cNvCxnSpPr/>
          <p:nvPr/>
        </p:nvCxnSpPr>
        <p:spPr>
          <a:xfrm flipH="1" rot="10800000">
            <a:off x="26123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53" name="Google Shape;1053;p40"/>
          <p:cNvSpPr/>
          <p:nvPr/>
        </p:nvSpPr>
        <p:spPr>
          <a:xfrm>
            <a:off x="24557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54" name="Google Shape;1054;p40"/>
          <p:cNvCxnSpPr>
            <a:stCxn id="1051" idx="6"/>
            <a:endCxn id="1053" idx="2"/>
          </p:cNvCxnSpPr>
          <p:nvPr/>
        </p:nvCxnSpPr>
        <p:spPr>
          <a:xfrm>
            <a:off x="20745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55" name="Google Shape;1055;p40"/>
          <p:cNvCxnSpPr>
            <a:stCxn id="1053" idx="6"/>
            <a:endCxn id="1056" idx="2"/>
          </p:cNvCxnSpPr>
          <p:nvPr/>
        </p:nvCxnSpPr>
        <p:spPr>
          <a:xfrm>
            <a:off x="2767413" y="3461038"/>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057" name="Google Shape;1057;p40"/>
          <p:cNvCxnSpPr>
            <a:stCxn id="1058" idx="0"/>
          </p:cNvCxnSpPr>
          <p:nvPr/>
        </p:nvCxnSpPr>
        <p:spPr>
          <a:xfrm flipH="1" rot="10800000">
            <a:off x="33418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58" name="Google Shape;1058;p40"/>
          <p:cNvSpPr/>
          <p:nvPr/>
        </p:nvSpPr>
        <p:spPr>
          <a:xfrm>
            <a:off x="31859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0"/>
          <p:cNvSpPr/>
          <p:nvPr/>
        </p:nvSpPr>
        <p:spPr>
          <a:xfrm>
            <a:off x="387806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txBox="1"/>
          <p:nvPr/>
        </p:nvSpPr>
        <p:spPr>
          <a:xfrm>
            <a:off x="375204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61" name="Google Shape;1061;p40"/>
          <p:cNvSpPr txBox="1"/>
          <p:nvPr/>
        </p:nvSpPr>
        <p:spPr>
          <a:xfrm>
            <a:off x="30593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6" name="Google Shape;1056;p40"/>
          <p:cNvSpPr/>
          <p:nvPr/>
        </p:nvSpPr>
        <p:spPr>
          <a:xfrm>
            <a:off x="31852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62" name="Google Shape;1062;p40"/>
          <p:cNvCxnSpPr/>
          <p:nvPr/>
        </p:nvCxnSpPr>
        <p:spPr>
          <a:xfrm flipH="1" rot="10800000">
            <a:off x="403468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63" name="Google Shape;1063;p40"/>
          <p:cNvSpPr/>
          <p:nvPr/>
        </p:nvSpPr>
        <p:spPr>
          <a:xfrm>
            <a:off x="38780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64" name="Google Shape;1064;p40"/>
          <p:cNvCxnSpPr>
            <a:stCxn id="1056" idx="6"/>
            <a:endCxn id="1063" idx="2"/>
          </p:cNvCxnSpPr>
          <p:nvPr/>
        </p:nvCxnSpPr>
        <p:spPr>
          <a:xfrm>
            <a:off x="349691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65" name="Google Shape;1065;p40"/>
          <p:cNvCxnSpPr>
            <a:stCxn id="1063" idx="6"/>
            <a:endCxn id="1066" idx="2"/>
          </p:cNvCxnSpPr>
          <p:nvPr/>
        </p:nvCxnSpPr>
        <p:spPr>
          <a:xfrm>
            <a:off x="418976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067" name="Google Shape;1067;p40"/>
          <p:cNvCxnSpPr>
            <a:stCxn id="1068" idx="0"/>
          </p:cNvCxnSpPr>
          <p:nvPr/>
        </p:nvCxnSpPr>
        <p:spPr>
          <a:xfrm flipH="1" rot="10800000">
            <a:off x="47553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68" name="Google Shape;1068;p40"/>
          <p:cNvSpPr/>
          <p:nvPr/>
        </p:nvSpPr>
        <p:spPr>
          <a:xfrm>
            <a:off x="45995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0"/>
          <p:cNvSpPr/>
          <p:nvPr/>
        </p:nvSpPr>
        <p:spPr>
          <a:xfrm>
            <a:off x="52916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0"/>
          <p:cNvSpPr txBox="1"/>
          <p:nvPr/>
        </p:nvSpPr>
        <p:spPr>
          <a:xfrm>
            <a:off x="51655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1" name="Google Shape;1071;p40"/>
          <p:cNvSpPr txBox="1"/>
          <p:nvPr/>
        </p:nvSpPr>
        <p:spPr>
          <a:xfrm>
            <a:off x="44729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66" name="Google Shape;1066;p40"/>
          <p:cNvSpPr/>
          <p:nvPr/>
        </p:nvSpPr>
        <p:spPr>
          <a:xfrm>
            <a:off x="45987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72" name="Google Shape;1072;p40"/>
          <p:cNvCxnSpPr/>
          <p:nvPr/>
        </p:nvCxnSpPr>
        <p:spPr>
          <a:xfrm flipH="1" rot="10800000">
            <a:off x="54482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73" name="Google Shape;1073;p40"/>
          <p:cNvSpPr/>
          <p:nvPr/>
        </p:nvSpPr>
        <p:spPr>
          <a:xfrm>
            <a:off x="52916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74" name="Google Shape;1074;p40"/>
          <p:cNvCxnSpPr>
            <a:stCxn id="1066" idx="6"/>
            <a:endCxn id="1073" idx="2"/>
          </p:cNvCxnSpPr>
          <p:nvPr/>
        </p:nvCxnSpPr>
        <p:spPr>
          <a:xfrm>
            <a:off x="49104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75" name="Google Shape;1075;p40"/>
          <p:cNvCxnSpPr>
            <a:stCxn id="1073" idx="6"/>
            <a:endCxn id="1076" idx="2"/>
          </p:cNvCxnSpPr>
          <p:nvPr/>
        </p:nvCxnSpPr>
        <p:spPr>
          <a:xfrm>
            <a:off x="560331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077" name="Google Shape;1077;p40"/>
          <p:cNvCxnSpPr>
            <a:stCxn id="1078" idx="0"/>
          </p:cNvCxnSpPr>
          <p:nvPr/>
        </p:nvCxnSpPr>
        <p:spPr>
          <a:xfrm flipH="1" rot="10800000">
            <a:off x="61689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78" name="Google Shape;1078;p40"/>
          <p:cNvSpPr/>
          <p:nvPr/>
        </p:nvSpPr>
        <p:spPr>
          <a:xfrm>
            <a:off x="60130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0"/>
          <p:cNvSpPr txBox="1"/>
          <p:nvPr/>
        </p:nvSpPr>
        <p:spPr>
          <a:xfrm>
            <a:off x="58864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6" name="Google Shape;1076;p40"/>
          <p:cNvSpPr/>
          <p:nvPr/>
        </p:nvSpPr>
        <p:spPr>
          <a:xfrm>
            <a:off x="60123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80" name="Google Shape;1080;p40"/>
          <p:cNvSpPr/>
          <p:nvPr/>
        </p:nvSpPr>
        <p:spPr>
          <a:xfrm>
            <a:off x="17569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81" name="Google Shape;1081;p40"/>
          <p:cNvSpPr/>
          <p:nvPr/>
        </p:nvSpPr>
        <p:spPr>
          <a:xfrm>
            <a:off x="24498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82" name="Google Shape;1082;p40"/>
          <p:cNvCxnSpPr>
            <a:stCxn id="1080" idx="6"/>
            <a:endCxn id="1081" idx="2"/>
          </p:cNvCxnSpPr>
          <p:nvPr/>
        </p:nvCxnSpPr>
        <p:spPr>
          <a:xfrm>
            <a:off x="20686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083" name="Google Shape;1083;p40"/>
          <p:cNvCxnSpPr>
            <a:stCxn id="1081" idx="6"/>
            <a:endCxn id="1084" idx="2"/>
          </p:cNvCxnSpPr>
          <p:nvPr/>
        </p:nvCxnSpPr>
        <p:spPr>
          <a:xfrm>
            <a:off x="2761513" y="28754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084" name="Google Shape;1084;p40"/>
          <p:cNvSpPr/>
          <p:nvPr/>
        </p:nvSpPr>
        <p:spPr>
          <a:xfrm>
            <a:off x="31793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85" name="Google Shape;1085;p40"/>
          <p:cNvSpPr/>
          <p:nvPr/>
        </p:nvSpPr>
        <p:spPr>
          <a:xfrm>
            <a:off x="38721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86" name="Google Shape;1086;p40"/>
          <p:cNvCxnSpPr>
            <a:stCxn id="1084" idx="6"/>
            <a:endCxn id="1085" idx="2"/>
          </p:cNvCxnSpPr>
          <p:nvPr/>
        </p:nvCxnSpPr>
        <p:spPr>
          <a:xfrm>
            <a:off x="3491013" y="287543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087" name="Google Shape;1087;p40"/>
          <p:cNvCxnSpPr>
            <a:stCxn id="1085" idx="6"/>
            <a:endCxn id="1088" idx="2"/>
          </p:cNvCxnSpPr>
          <p:nvPr/>
        </p:nvCxnSpPr>
        <p:spPr>
          <a:xfrm>
            <a:off x="418386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088" name="Google Shape;1088;p40"/>
          <p:cNvSpPr/>
          <p:nvPr/>
        </p:nvSpPr>
        <p:spPr>
          <a:xfrm>
            <a:off x="45928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89" name="Google Shape;1089;p40"/>
          <p:cNvSpPr/>
          <p:nvPr/>
        </p:nvSpPr>
        <p:spPr>
          <a:xfrm>
            <a:off x="52857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90" name="Google Shape;1090;p40"/>
          <p:cNvCxnSpPr>
            <a:stCxn id="1088" idx="6"/>
            <a:endCxn id="1089" idx="2"/>
          </p:cNvCxnSpPr>
          <p:nvPr/>
        </p:nvCxnSpPr>
        <p:spPr>
          <a:xfrm>
            <a:off x="49045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091" name="Google Shape;1091;p40"/>
          <p:cNvCxnSpPr>
            <a:stCxn id="1089" idx="6"/>
            <a:endCxn id="1092" idx="2"/>
          </p:cNvCxnSpPr>
          <p:nvPr/>
        </p:nvCxnSpPr>
        <p:spPr>
          <a:xfrm>
            <a:off x="559741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092" name="Google Shape;1092;p40"/>
          <p:cNvSpPr/>
          <p:nvPr/>
        </p:nvSpPr>
        <p:spPr>
          <a:xfrm>
            <a:off x="60064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93" name="Google Shape;1093;p40"/>
          <p:cNvSpPr/>
          <p:nvPr/>
        </p:nvSpPr>
        <p:spPr>
          <a:xfrm>
            <a:off x="17531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94" name="Google Shape;1094;p40"/>
          <p:cNvSpPr/>
          <p:nvPr/>
        </p:nvSpPr>
        <p:spPr>
          <a:xfrm>
            <a:off x="24460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95" name="Google Shape;1095;p40"/>
          <p:cNvCxnSpPr>
            <a:stCxn id="1093" idx="6"/>
            <a:endCxn id="1094" idx="2"/>
          </p:cNvCxnSpPr>
          <p:nvPr/>
        </p:nvCxnSpPr>
        <p:spPr>
          <a:xfrm>
            <a:off x="20648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96" name="Google Shape;1096;p40"/>
          <p:cNvCxnSpPr>
            <a:stCxn id="1094" idx="6"/>
            <a:endCxn id="1097" idx="2"/>
          </p:cNvCxnSpPr>
          <p:nvPr/>
        </p:nvCxnSpPr>
        <p:spPr>
          <a:xfrm>
            <a:off x="2757713" y="2289838"/>
            <a:ext cx="417900" cy="0"/>
          </a:xfrm>
          <a:prstGeom prst="straightConnector1">
            <a:avLst/>
          </a:prstGeom>
          <a:noFill/>
          <a:ln cap="flat" cmpd="sng" w="9525">
            <a:solidFill>
              <a:srgbClr val="3D85C6"/>
            </a:solidFill>
            <a:prstDash val="solid"/>
            <a:round/>
            <a:headEnd len="med" w="med" type="none"/>
            <a:tailEnd len="med" w="med" type="triangle"/>
          </a:ln>
        </p:spPr>
      </p:cxnSp>
      <p:sp>
        <p:nvSpPr>
          <p:cNvPr id="1097" name="Google Shape;1097;p40"/>
          <p:cNvSpPr/>
          <p:nvPr/>
        </p:nvSpPr>
        <p:spPr>
          <a:xfrm>
            <a:off x="31755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98" name="Google Shape;1098;p40"/>
          <p:cNvSpPr/>
          <p:nvPr/>
        </p:nvSpPr>
        <p:spPr>
          <a:xfrm>
            <a:off x="38683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99" name="Google Shape;1099;p40"/>
          <p:cNvCxnSpPr>
            <a:stCxn id="1097" idx="6"/>
            <a:endCxn id="1098" idx="2"/>
          </p:cNvCxnSpPr>
          <p:nvPr/>
        </p:nvCxnSpPr>
        <p:spPr>
          <a:xfrm>
            <a:off x="348721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00" name="Google Shape;1100;p40"/>
          <p:cNvCxnSpPr>
            <a:stCxn id="1098" idx="6"/>
            <a:endCxn id="1101" idx="2"/>
          </p:cNvCxnSpPr>
          <p:nvPr/>
        </p:nvCxnSpPr>
        <p:spPr>
          <a:xfrm>
            <a:off x="418006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01" name="Google Shape;1101;p40"/>
          <p:cNvSpPr/>
          <p:nvPr/>
        </p:nvSpPr>
        <p:spPr>
          <a:xfrm>
            <a:off x="45890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2" name="Google Shape;1102;p40"/>
          <p:cNvSpPr/>
          <p:nvPr/>
        </p:nvSpPr>
        <p:spPr>
          <a:xfrm>
            <a:off x="52819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03" name="Google Shape;1103;p40"/>
          <p:cNvCxnSpPr>
            <a:stCxn id="1101" idx="6"/>
            <a:endCxn id="1102" idx="2"/>
          </p:cNvCxnSpPr>
          <p:nvPr/>
        </p:nvCxnSpPr>
        <p:spPr>
          <a:xfrm>
            <a:off x="49007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04" name="Google Shape;1104;p40"/>
          <p:cNvCxnSpPr>
            <a:stCxn id="1102" idx="6"/>
            <a:endCxn id="1105" idx="2"/>
          </p:cNvCxnSpPr>
          <p:nvPr/>
        </p:nvCxnSpPr>
        <p:spPr>
          <a:xfrm>
            <a:off x="559361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05" name="Google Shape;1105;p40"/>
          <p:cNvSpPr/>
          <p:nvPr/>
        </p:nvSpPr>
        <p:spPr>
          <a:xfrm>
            <a:off x="60026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6" name="Google Shape;1106;p40"/>
          <p:cNvSpPr/>
          <p:nvPr/>
        </p:nvSpPr>
        <p:spPr>
          <a:xfrm>
            <a:off x="17531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7" name="Google Shape;1107;p40"/>
          <p:cNvSpPr/>
          <p:nvPr/>
        </p:nvSpPr>
        <p:spPr>
          <a:xfrm>
            <a:off x="24460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08" name="Google Shape;1108;p40"/>
          <p:cNvCxnSpPr>
            <a:stCxn id="1106" idx="6"/>
            <a:endCxn id="1107" idx="2"/>
          </p:cNvCxnSpPr>
          <p:nvPr/>
        </p:nvCxnSpPr>
        <p:spPr>
          <a:xfrm>
            <a:off x="20648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09" name="Google Shape;1109;p40"/>
          <p:cNvCxnSpPr>
            <a:stCxn id="1107" idx="6"/>
            <a:endCxn id="1110" idx="2"/>
          </p:cNvCxnSpPr>
          <p:nvPr/>
        </p:nvCxnSpPr>
        <p:spPr>
          <a:xfrm>
            <a:off x="2757713" y="17042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110" name="Google Shape;1110;p40"/>
          <p:cNvSpPr/>
          <p:nvPr/>
        </p:nvSpPr>
        <p:spPr>
          <a:xfrm>
            <a:off x="31755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1" name="Google Shape;1111;p40"/>
          <p:cNvSpPr/>
          <p:nvPr/>
        </p:nvSpPr>
        <p:spPr>
          <a:xfrm>
            <a:off x="38683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12" name="Google Shape;1112;p40"/>
          <p:cNvCxnSpPr>
            <a:stCxn id="1110" idx="6"/>
            <a:endCxn id="1111" idx="2"/>
          </p:cNvCxnSpPr>
          <p:nvPr/>
        </p:nvCxnSpPr>
        <p:spPr>
          <a:xfrm>
            <a:off x="348721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13" name="Google Shape;1113;p40"/>
          <p:cNvCxnSpPr>
            <a:stCxn id="1111" idx="6"/>
            <a:endCxn id="1114" idx="2"/>
          </p:cNvCxnSpPr>
          <p:nvPr/>
        </p:nvCxnSpPr>
        <p:spPr>
          <a:xfrm>
            <a:off x="418006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14" name="Google Shape;1114;p40"/>
          <p:cNvSpPr/>
          <p:nvPr/>
        </p:nvSpPr>
        <p:spPr>
          <a:xfrm>
            <a:off x="45890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5" name="Google Shape;1115;p40"/>
          <p:cNvSpPr/>
          <p:nvPr/>
        </p:nvSpPr>
        <p:spPr>
          <a:xfrm>
            <a:off x="52819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16" name="Google Shape;1116;p40"/>
          <p:cNvCxnSpPr>
            <a:stCxn id="1114" idx="6"/>
            <a:endCxn id="1115" idx="2"/>
          </p:cNvCxnSpPr>
          <p:nvPr/>
        </p:nvCxnSpPr>
        <p:spPr>
          <a:xfrm>
            <a:off x="49007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17" name="Google Shape;1117;p40"/>
          <p:cNvCxnSpPr>
            <a:stCxn id="1115" idx="6"/>
            <a:endCxn id="1118" idx="2"/>
          </p:cNvCxnSpPr>
          <p:nvPr/>
        </p:nvCxnSpPr>
        <p:spPr>
          <a:xfrm>
            <a:off x="559361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18" name="Google Shape;1118;p40"/>
          <p:cNvSpPr/>
          <p:nvPr/>
        </p:nvSpPr>
        <p:spPr>
          <a:xfrm>
            <a:off x="60026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9" name="Google Shape;1119;p40"/>
          <p:cNvSpPr/>
          <p:nvPr/>
        </p:nvSpPr>
        <p:spPr>
          <a:xfrm>
            <a:off x="17569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20" name="Google Shape;1120;p40"/>
          <p:cNvSpPr/>
          <p:nvPr/>
        </p:nvSpPr>
        <p:spPr>
          <a:xfrm>
            <a:off x="24498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21" name="Google Shape;1121;p40"/>
          <p:cNvSpPr/>
          <p:nvPr/>
        </p:nvSpPr>
        <p:spPr>
          <a:xfrm>
            <a:off x="31793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22" name="Google Shape;1122;p40"/>
          <p:cNvSpPr/>
          <p:nvPr/>
        </p:nvSpPr>
        <p:spPr>
          <a:xfrm>
            <a:off x="38721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23" name="Google Shape;1123;p40"/>
          <p:cNvSpPr/>
          <p:nvPr/>
        </p:nvSpPr>
        <p:spPr>
          <a:xfrm>
            <a:off x="45928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24" name="Google Shape;1124;p40"/>
          <p:cNvSpPr/>
          <p:nvPr/>
        </p:nvSpPr>
        <p:spPr>
          <a:xfrm>
            <a:off x="52857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25" name="Google Shape;1125;p40"/>
          <p:cNvSpPr/>
          <p:nvPr/>
        </p:nvSpPr>
        <p:spPr>
          <a:xfrm>
            <a:off x="60064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126" name="Google Shape;1126;p40"/>
          <p:cNvCxnSpPr>
            <a:endCxn id="1080" idx="6"/>
          </p:cNvCxnSpPr>
          <p:nvPr/>
        </p:nvCxnSpPr>
        <p:spPr>
          <a:xfrm rot="-5400000">
            <a:off x="1406563" y="3393538"/>
            <a:ext cx="1180200" cy="144000"/>
          </a:xfrm>
          <a:prstGeom prst="curvedConnector4">
            <a:avLst>
              <a:gd fmla="val 43219" name="adj1"/>
              <a:gd fmla="val 265365" name="adj2"/>
            </a:avLst>
          </a:prstGeom>
          <a:noFill/>
          <a:ln cap="flat" cmpd="sng" w="9525">
            <a:solidFill>
              <a:srgbClr val="CC0000"/>
            </a:solidFill>
            <a:prstDash val="solid"/>
            <a:round/>
            <a:headEnd len="med" w="med" type="none"/>
            <a:tailEnd len="med" w="med" type="triangle"/>
          </a:ln>
        </p:spPr>
      </p:cxnSp>
      <p:cxnSp>
        <p:nvCxnSpPr>
          <p:cNvPr id="1127" name="Google Shape;1127;p40"/>
          <p:cNvCxnSpPr>
            <a:stCxn id="1080" idx="0"/>
            <a:endCxn id="1106" idx="6"/>
          </p:cNvCxnSpPr>
          <p:nvPr/>
        </p:nvCxnSpPr>
        <p:spPr>
          <a:xfrm rot="-5400000">
            <a:off x="1483363" y="2133838"/>
            <a:ext cx="1011000" cy="152100"/>
          </a:xfrm>
          <a:prstGeom prst="curvedConnector4">
            <a:avLst>
              <a:gd fmla="val 29924" name="adj1"/>
              <a:gd fmla="val 256525" name="adj2"/>
            </a:avLst>
          </a:prstGeom>
          <a:noFill/>
          <a:ln cap="flat" cmpd="sng" w="9525">
            <a:solidFill>
              <a:srgbClr val="CC0000"/>
            </a:solidFill>
            <a:prstDash val="solid"/>
            <a:round/>
            <a:headEnd len="med" w="med" type="none"/>
            <a:tailEnd len="med" w="med" type="triangle"/>
          </a:ln>
        </p:spPr>
      </p:cxnSp>
      <p:cxnSp>
        <p:nvCxnSpPr>
          <p:cNvPr id="1128" name="Google Shape;1128;p40"/>
          <p:cNvCxnSpPr>
            <a:endCxn id="1119" idx="2"/>
          </p:cNvCxnSpPr>
          <p:nvPr/>
        </p:nvCxnSpPr>
        <p:spPr>
          <a:xfrm flipH="1" rot="5400000">
            <a:off x="1330663"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29" name="Google Shape;1129;p40"/>
          <p:cNvCxnSpPr/>
          <p:nvPr/>
        </p:nvCxnSpPr>
        <p:spPr>
          <a:xfrm flipH="1" rot="5400000">
            <a:off x="1330663" y="272528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30" name="Google Shape;1130;p40"/>
          <p:cNvCxnSpPr>
            <a:endCxn id="1107" idx="6"/>
          </p:cNvCxnSpPr>
          <p:nvPr/>
        </p:nvCxnSpPr>
        <p:spPr>
          <a:xfrm rot="-5400000">
            <a:off x="2177063" y="2135488"/>
            <a:ext cx="1011900" cy="149400"/>
          </a:xfrm>
          <a:prstGeom prst="curvedConnector4">
            <a:avLst>
              <a:gd fmla="val 29981" name="adj1"/>
              <a:gd fmla="val 259388" name="adj2"/>
            </a:avLst>
          </a:prstGeom>
          <a:noFill/>
          <a:ln cap="flat" cmpd="sng" w="9525">
            <a:solidFill>
              <a:srgbClr val="CC0000"/>
            </a:solidFill>
            <a:prstDash val="solid"/>
            <a:round/>
            <a:headEnd len="med" w="med" type="none"/>
            <a:tailEnd len="med" w="med" type="triangle"/>
          </a:ln>
        </p:spPr>
      </p:cxnSp>
      <p:cxnSp>
        <p:nvCxnSpPr>
          <p:cNvPr id="1131" name="Google Shape;1131;p40"/>
          <p:cNvCxnSpPr/>
          <p:nvPr/>
        </p:nvCxnSpPr>
        <p:spPr>
          <a:xfrm flipH="1" rot="5400000">
            <a:off x="2021575"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32" name="Google Shape;1132;p40"/>
          <p:cNvCxnSpPr>
            <a:endCxn id="1110" idx="6"/>
          </p:cNvCxnSpPr>
          <p:nvPr/>
        </p:nvCxnSpPr>
        <p:spPr>
          <a:xfrm rot="-5400000">
            <a:off x="2914663" y="2140588"/>
            <a:ext cx="1008900" cy="136200"/>
          </a:xfrm>
          <a:prstGeom prst="curvedConnector4">
            <a:avLst>
              <a:gd fmla="val 32706" name="adj1"/>
              <a:gd fmla="val 274835" name="adj2"/>
            </a:avLst>
          </a:prstGeom>
          <a:noFill/>
          <a:ln cap="flat" cmpd="sng" w="9525">
            <a:solidFill>
              <a:srgbClr val="CC0000"/>
            </a:solidFill>
            <a:prstDash val="solid"/>
            <a:round/>
            <a:headEnd len="med" w="med" type="none"/>
            <a:tailEnd len="med" w="med" type="triangle"/>
          </a:ln>
        </p:spPr>
      </p:cxnSp>
      <p:cxnSp>
        <p:nvCxnSpPr>
          <p:cNvPr id="1133" name="Google Shape;1133;p40"/>
          <p:cNvCxnSpPr/>
          <p:nvPr/>
        </p:nvCxnSpPr>
        <p:spPr>
          <a:xfrm flipH="1" rot="5400000">
            <a:off x="2764400" y="15420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34" name="Google Shape;1134;p40"/>
          <p:cNvCxnSpPr>
            <a:endCxn id="1081" idx="6"/>
          </p:cNvCxnSpPr>
          <p:nvPr/>
        </p:nvCxnSpPr>
        <p:spPr>
          <a:xfrm rot="-5400000">
            <a:off x="2101963" y="3387088"/>
            <a:ext cx="1171200" cy="147900"/>
          </a:xfrm>
          <a:prstGeom prst="curvedConnector4">
            <a:avLst>
              <a:gd fmla="val 43167" name="adj1"/>
              <a:gd fmla="val 261004" name="adj2"/>
            </a:avLst>
          </a:prstGeom>
          <a:noFill/>
          <a:ln cap="flat" cmpd="sng" w="9525">
            <a:solidFill>
              <a:srgbClr val="CC0000"/>
            </a:solidFill>
            <a:prstDash val="solid"/>
            <a:round/>
            <a:headEnd len="med" w="med" type="none"/>
            <a:tailEnd len="med" w="med" type="triangle"/>
          </a:ln>
        </p:spPr>
      </p:cxnSp>
      <p:cxnSp>
        <p:nvCxnSpPr>
          <p:cNvPr id="1135" name="Google Shape;1135;p40"/>
          <p:cNvCxnSpPr/>
          <p:nvPr/>
        </p:nvCxnSpPr>
        <p:spPr>
          <a:xfrm flipH="1" rot="5400000">
            <a:off x="2019663" y="27161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36" name="Google Shape;1136;p40"/>
          <p:cNvCxnSpPr>
            <a:stCxn id="1058" idx="0"/>
            <a:endCxn id="1084" idx="6"/>
          </p:cNvCxnSpPr>
          <p:nvPr/>
        </p:nvCxnSpPr>
        <p:spPr>
          <a:xfrm rot="-5400000">
            <a:off x="282808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137" name="Google Shape;1137;p40"/>
          <p:cNvCxnSpPr>
            <a:endCxn id="1097" idx="2"/>
          </p:cNvCxnSpPr>
          <p:nvPr/>
        </p:nvCxnSpPr>
        <p:spPr>
          <a:xfrm flipH="1" rot="5400000">
            <a:off x="2751313"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38" name="Google Shape;1138;p40"/>
          <p:cNvCxnSpPr>
            <a:stCxn id="1059" idx="0"/>
            <a:endCxn id="1085" idx="6"/>
          </p:cNvCxnSpPr>
          <p:nvPr/>
        </p:nvCxnSpPr>
        <p:spPr>
          <a:xfrm rot="-5400000">
            <a:off x="352061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139" name="Google Shape;1139;p40"/>
          <p:cNvCxnSpPr/>
          <p:nvPr/>
        </p:nvCxnSpPr>
        <p:spPr>
          <a:xfrm flipH="1" rot="5400000">
            <a:off x="344542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40" name="Google Shape;1140;p40"/>
          <p:cNvCxnSpPr>
            <a:endCxn id="1111" idx="6"/>
          </p:cNvCxnSpPr>
          <p:nvPr/>
        </p:nvCxnSpPr>
        <p:spPr>
          <a:xfrm rot="-5400000">
            <a:off x="3599863" y="2140138"/>
            <a:ext cx="1016100" cy="144300"/>
          </a:xfrm>
          <a:prstGeom prst="curvedConnector4">
            <a:avLst>
              <a:gd fmla="val 31727" name="adj1"/>
              <a:gd fmla="val 265021" name="adj2"/>
            </a:avLst>
          </a:prstGeom>
          <a:noFill/>
          <a:ln cap="flat" cmpd="sng" w="9525">
            <a:solidFill>
              <a:srgbClr val="CC0000"/>
            </a:solidFill>
            <a:prstDash val="solid"/>
            <a:round/>
            <a:headEnd len="med" w="med" type="none"/>
            <a:tailEnd len="med" w="med" type="triangle"/>
          </a:ln>
        </p:spPr>
      </p:cxnSp>
      <p:cxnSp>
        <p:nvCxnSpPr>
          <p:cNvPr id="1141" name="Google Shape;1141;p40"/>
          <p:cNvCxnSpPr/>
          <p:nvPr/>
        </p:nvCxnSpPr>
        <p:spPr>
          <a:xfrm flipH="1" rot="5400000">
            <a:off x="3446388" y="15542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42" name="Google Shape;1142;p40"/>
          <p:cNvCxnSpPr>
            <a:stCxn id="1068" idx="0"/>
            <a:endCxn id="1088" idx="6"/>
          </p:cNvCxnSpPr>
          <p:nvPr/>
        </p:nvCxnSpPr>
        <p:spPr>
          <a:xfrm rot="-5400000">
            <a:off x="424163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143" name="Google Shape;1143;p40"/>
          <p:cNvCxnSpPr>
            <a:endCxn id="1092" idx="6"/>
          </p:cNvCxnSpPr>
          <p:nvPr/>
        </p:nvCxnSpPr>
        <p:spPr>
          <a:xfrm rot="-5400000">
            <a:off x="5655713" y="33887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144" name="Google Shape;1144;p40"/>
          <p:cNvCxnSpPr/>
          <p:nvPr/>
        </p:nvCxnSpPr>
        <p:spPr>
          <a:xfrm flipH="1" rot="5400000">
            <a:off x="4157038" y="27141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45" name="Google Shape;1145;p40"/>
          <p:cNvCxnSpPr/>
          <p:nvPr/>
        </p:nvCxnSpPr>
        <p:spPr>
          <a:xfrm flipH="1" rot="5400000">
            <a:off x="485897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46" name="Google Shape;1146;p40"/>
          <p:cNvCxnSpPr>
            <a:stCxn id="1076" idx="0"/>
            <a:endCxn id="1105" idx="2"/>
          </p:cNvCxnSpPr>
          <p:nvPr/>
        </p:nvCxnSpPr>
        <p:spPr>
          <a:xfrm flipH="1" rot="5400000">
            <a:off x="5579863" y="2712688"/>
            <a:ext cx="1011000" cy="165600"/>
          </a:xfrm>
          <a:prstGeom prst="curvedConnector4">
            <a:avLst>
              <a:gd fmla="val 27821" name="adj1"/>
              <a:gd fmla="val 243765" name="adj2"/>
            </a:avLst>
          </a:prstGeom>
          <a:noFill/>
          <a:ln cap="flat" cmpd="sng" w="9525">
            <a:solidFill>
              <a:srgbClr val="3D85C6"/>
            </a:solidFill>
            <a:prstDash val="solid"/>
            <a:round/>
            <a:headEnd len="med" w="med" type="none"/>
            <a:tailEnd len="med" w="med" type="triangle"/>
          </a:ln>
        </p:spPr>
      </p:cxnSp>
      <p:cxnSp>
        <p:nvCxnSpPr>
          <p:cNvPr id="1147" name="Google Shape;1147;p40"/>
          <p:cNvCxnSpPr>
            <a:stCxn id="1069" idx="0"/>
            <a:endCxn id="1089" idx="6"/>
          </p:cNvCxnSpPr>
          <p:nvPr/>
        </p:nvCxnSpPr>
        <p:spPr>
          <a:xfrm rot="-5400000">
            <a:off x="493416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148" name="Google Shape;1148;p40"/>
          <p:cNvCxnSpPr/>
          <p:nvPr/>
        </p:nvCxnSpPr>
        <p:spPr>
          <a:xfrm rot="-5400000">
            <a:off x="5017038"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49" name="Google Shape;1149;p40"/>
          <p:cNvCxnSpPr/>
          <p:nvPr/>
        </p:nvCxnSpPr>
        <p:spPr>
          <a:xfrm rot="-5400000">
            <a:off x="5740213"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50" name="Google Shape;1150;p40"/>
          <p:cNvCxnSpPr>
            <a:endCxn id="1114" idx="6"/>
          </p:cNvCxnSpPr>
          <p:nvPr/>
        </p:nvCxnSpPr>
        <p:spPr>
          <a:xfrm rot="-5400000">
            <a:off x="4314413" y="2129488"/>
            <a:ext cx="1011600" cy="161100"/>
          </a:xfrm>
          <a:prstGeom prst="curvedConnector4">
            <a:avLst>
              <a:gd fmla="val 30691" name="adj1"/>
              <a:gd fmla="val 247812" name="adj2"/>
            </a:avLst>
          </a:prstGeom>
          <a:noFill/>
          <a:ln cap="flat" cmpd="sng" w="9525">
            <a:solidFill>
              <a:srgbClr val="CC0000"/>
            </a:solidFill>
            <a:prstDash val="solid"/>
            <a:round/>
            <a:headEnd len="med" w="med" type="none"/>
            <a:tailEnd len="med" w="med" type="triangle"/>
          </a:ln>
        </p:spPr>
      </p:cxnSp>
      <p:cxnSp>
        <p:nvCxnSpPr>
          <p:cNvPr id="1151" name="Google Shape;1151;p40"/>
          <p:cNvCxnSpPr>
            <a:stCxn id="1106" idx="0"/>
            <a:endCxn id="1119" idx="4"/>
          </p:cNvCxnSpPr>
          <p:nvPr/>
        </p:nvCxnSpPr>
        <p:spPr>
          <a:xfrm flipH="1" rot="10800000">
            <a:off x="19090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52" name="Google Shape;1152;p40"/>
          <p:cNvCxnSpPr>
            <a:stCxn id="1107" idx="0"/>
            <a:endCxn id="1120" idx="4"/>
          </p:cNvCxnSpPr>
          <p:nvPr/>
        </p:nvCxnSpPr>
        <p:spPr>
          <a:xfrm flipH="1" rot="10800000">
            <a:off x="26018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53" name="Google Shape;1153;p40"/>
          <p:cNvCxnSpPr>
            <a:stCxn id="1110" idx="0"/>
            <a:endCxn id="1121" idx="4"/>
          </p:cNvCxnSpPr>
          <p:nvPr/>
        </p:nvCxnSpPr>
        <p:spPr>
          <a:xfrm flipH="1" rot="10800000">
            <a:off x="33313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54" name="Google Shape;1154;p40"/>
          <p:cNvCxnSpPr>
            <a:endCxn id="1122" idx="4"/>
          </p:cNvCxnSpPr>
          <p:nvPr/>
        </p:nvCxnSpPr>
        <p:spPr>
          <a:xfrm rot="10800000">
            <a:off x="4028013" y="1278688"/>
            <a:ext cx="5700" cy="268200"/>
          </a:xfrm>
          <a:prstGeom prst="straightConnector1">
            <a:avLst/>
          </a:prstGeom>
          <a:noFill/>
          <a:ln cap="flat" cmpd="sng" w="9525">
            <a:solidFill>
              <a:srgbClr val="CC0000"/>
            </a:solidFill>
            <a:prstDash val="solid"/>
            <a:round/>
            <a:headEnd len="med" w="med" type="none"/>
            <a:tailEnd len="med" w="med" type="triangle"/>
          </a:ln>
        </p:spPr>
      </p:cxnSp>
      <p:cxnSp>
        <p:nvCxnSpPr>
          <p:cNvPr id="1155" name="Google Shape;1155;p40"/>
          <p:cNvCxnSpPr>
            <a:stCxn id="1114" idx="0"/>
            <a:endCxn id="1123" idx="4"/>
          </p:cNvCxnSpPr>
          <p:nvPr/>
        </p:nvCxnSpPr>
        <p:spPr>
          <a:xfrm flipH="1" rot="10800000">
            <a:off x="47449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56" name="Google Shape;1156;p40"/>
          <p:cNvCxnSpPr>
            <a:stCxn id="1115" idx="0"/>
            <a:endCxn id="1124" idx="4"/>
          </p:cNvCxnSpPr>
          <p:nvPr/>
        </p:nvCxnSpPr>
        <p:spPr>
          <a:xfrm flipH="1" rot="10800000">
            <a:off x="54377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57" name="Google Shape;1157;p40"/>
          <p:cNvCxnSpPr>
            <a:stCxn id="1118" idx="0"/>
            <a:endCxn id="1125" idx="4"/>
          </p:cNvCxnSpPr>
          <p:nvPr/>
        </p:nvCxnSpPr>
        <p:spPr>
          <a:xfrm flipH="1" rot="10800000">
            <a:off x="6158463" y="1278688"/>
            <a:ext cx="3900" cy="265500"/>
          </a:xfrm>
          <a:prstGeom prst="straightConnector1">
            <a:avLst/>
          </a:prstGeom>
          <a:noFill/>
          <a:ln cap="flat" cmpd="sng" w="9525">
            <a:solidFill>
              <a:srgbClr val="CC0000"/>
            </a:solidFill>
            <a:prstDash val="solid"/>
            <a:round/>
            <a:headEnd len="med" w="med" type="none"/>
            <a:tailEnd len="med" w="med" type="triangle"/>
          </a:ln>
        </p:spPr>
      </p:cxnSp>
      <p:sp>
        <p:nvSpPr>
          <p:cNvPr id="1158" name="Google Shape;1158;p40"/>
          <p:cNvSpPr/>
          <p:nvPr/>
        </p:nvSpPr>
        <p:spPr>
          <a:xfrm>
            <a:off x="4944463" y="288688"/>
            <a:ext cx="311700" cy="32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9" name="Google Shape;1159;p40"/>
          <p:cNvCxnSpPr>
            <a:stCxn id="1119" idx="0"/>
            <a:endCxn id="1158" idx="4"/>
          </p:cNvCxnSpPr>
          <p:nvPr/>
        </p:nvCxnSpPr>
        <p:spPr>
          <a:xfrm flipH="1" rot="10800000">
            <a:off x="1912813" y="608788"/>
            <a:ext cx="3187500" cy="349800"/>
          </a:xfrm>
          <a:prstGeom prst="straightConnector1">
            <a:avLst/>
          </a:prstGeom>
          <a:noFill/>
          <a:ln cap="flat" cmpd="sng" w="9525">
            <a:solidFill>
              <a:srgbClr val="000000"/>
            </a:solidFill>
            <a:prstDash val="solid"/>
            <a:round/>
            <a:headEnd len="med" w="med" type="none"/>
            <a:tailEnd len="med" w="med" type="triangle"/>
          </a:ln>
        </p:spPr>
      </p:cxnSp>
      <p:cxnSp>
        <p:nvCxnSpPr>
          <p:cNvPr id="1160" name="Google Shape;1160;p40"/>
          <p:cNvCxnSpPr>
            <a:stCxn id="1120" idx="0"/>
            <a:endCxn id="1158" idx="4"/>
          </p:cNvCxnSpPr>
          <p:nvPr/>
        </p:nvCxnSpPr>
        <p:spPr>
          <a:xfrm flipH="1" rot="10800000">
            <a:off x="2605663" y="608788"/>
            <a:ext cx="2494800" cy="349800"/>
          </a:xfrm>
          <a:prstGeom prst="straightConnector1">
            <a:avLst/>
          </a:prstGeom>
          <a:noFill/>
          <a:ln cap="flat" cmpd="sng" w="9525">
            <a:solidFill>
              <a:srgbClr val="000000"/>
            </a:solidFill>
            <a:prstDash val="solid"/>
            <a:round/>
            <a:headEnd len="med" w="med" type="none"/>
            <a:tailEnd len="med" w="med" type="triangle"/>
          </a:ln>
        </p:spPr>
      </p:cxnSp>
      <p:cxnSp>
        <p:nvCxnSpPr>
          <p:cNvPr id="1161" name="Google Shape;1161;p40"/>
          <p:cNvCxnSpPr>
            <a:stCxn id="1121" idx="0"/>
            <a:endCxn id="1158" idx="4"/>
          </p:cNvCxnSpPr>
          <p:nvPr/>
        </p:nvCxnSpPr>
        <p:spPr>
          <a:xfrm flipH="1" rot="10800000">
            <a:off x="3335163" y="608788"/>
            <a:ext cx="1765200" cy="349800"/>
          </a:xfrm>
          <a:prstGeom prst="straightConnector1">
            <a:avLst/>
          </a:prstGeom>
          <a:noFill/>
          <a:ln cap="flat" cmpd="sng" w="9525">
            <a:solidFill>
              <a:srgbClr val="000000"/>
            </a:solidFill>
            <a:prstDash val="solid"/>
            <a:round/>
            <a:headEnd len="med" w="med" type="none"/>
            <a:tailEnd len="med" w="med" type="triangle"/>
          </a:ln>
        </p:spPr>
      </p:cxnSp>
      <p:cxnSp>
        <p:nvCxnSpPr>
          <p:cNvPr id="1162" name="Google Shape;1162;p40"/>
          <p:cNvCxnSpPr>
            <a:stCxn id="1122" idx="0"/>
            <a:endCxn id="1158" idx="4"/>
          </p:cNvCxnSpPr>
          <p:nvPr/>
        </p:nvCxnSpPr>
        <p:spPr>
          <a:xfrm flipH="1" rot="10800000">
            <a:off x="4028013" y="608788"/>
            <a:ext cx="1072200" cy="349800"/>
          </a:xfrm>
          <a:prstGeom prst="straightConnector1">
            <a:avLst/>
          </a:prstGeom>
          <a:noFill/>
          <a:ln cap="flat" cmpd="sng" w="9525">
            <a:solidFill>
              <a:srgbClr val="000000"/>
            </a:solidFill>
            <a:prstDash val="solid"/>
            <a:round/>
            <a:headEnd len="med" w="med" type="none"/>
            <a:tailEnd len="med" w="med" type="triangle"/>
          </a:ln>
        </p:spPr>
      </p:cxnSp>
      <p:cxnSp>
        <p:nvCxnSpPr>
          <p:cNvPr id="1163" name="Google Shape;1163;p40"/>
          <p:cNvCxnSpPr>
            <a:stCxn id="1123" idx="0"/>
            <a:endCxn id="1158" idx="4"/>
          </p:cNvCxnSpPr>
          <p:nvPr/>
        </p:nvCxnSpPr>
        <p:spPr>
          <a:xfrm flipH="1" rot="10800000">
            <a:off x="4748713" y="608788"/>
            <a:ext cx="351600" cy="349800"/>
          </a:xfrm>
          <a:prstGeom prst="straightConnector1">
            <a:avLst/>
          </a:prstGeom>
          <a:noFill/>
          <a:ln cap="flat" cmpd="sng" w="9525">
            <a:solidFill>
              <a:srgbClr val="000000"/>
            </a:solidFill>
            <a:prstDash val="solid"/>
            <a:round/>
            <a:headEnd len="med" w="med" type="none"/>
            <a:tailEnd len="med" w="med" type="triangle"/>
          </a:ln>
        </p:spPr>
      </p:cxnSp>
      <p:cxnSp>
        <p:nvCxnSpPr>
          <p:cNvPr id="1164" name="Google Shape;1164;p40"/>
          <p:cNvCxnSpPr>
            <a:stCxn id="1124" idx="0"/>
            <a:endCxn id="1158" idx="4"/>
          </p:cNvCxnSpPr>
          <p:nvPr/>
        </p:nvCxnSpPr>
        <p:spPr>
          <a:xfrm rot="10800000">
            <a:off x="5100463" y="608788"/>
            <a:ext cx="341100" cy="349800"/>
          </a:xfrm>
          <a:prstGeom prst="straightConnector1">
            <a:avLst/>
          </a:prstGeom>
          <a:noFill/>
          <a:ln cap="flat" cmpd="sng" w="9525">
            <a:solidFill>
              <a:srgbClr val="000000"/>
            </a:solidFill>
            <a:prstDash val="solid"/>
            <a:round/>
            <a:headEnd len="med" w="med" type="none"/>
            <a:tailEnd len="med" w="med" type="triangle"/>
          </a:ln>
        </p:spPr>
      </p:cxnSp>
      <p:cxnSp>
        <p:nvCxnSpPr>
          <p:cNvPr id="1165" name="Google Shape;1165;p40"/>
          <p:cNvCxnSpPr>
            <a:stCxn id="1125" idx="0"/>
            <a:endCxn id="1158" idx="4"/>
          </p:cNvCxnSpPr>
          <p:nvPr/>
        </p:nvCxnSpPr>
        <p:spPr>
          <a:xfrm rot="10800000">
            <a:off x="5100263" y="608788"/>
            <a:ext cx="1062000" cy="349800"/>
          </a:xfrm>
          <a:prstGeom prst="straightConnector1">
            <a:avLst/>
          </a:prstGeom>
          <a:noFill/>
          <a:ln cap="flat" cmpd="sng" w="9525">
            <a:solidFill>
              <a:srgbClr val="000000"/>
            </a:solidFill>
            <a:prstDash val="solid"/>
            <a:round/>
            <a:headEnd len="med" w="med" type="none"/>
            <a:tailEnd len="med" w="med" type="triangle"/>
          </a:ln>
        </p:spPr>
      </p:cxnSp>
      <p:cxnSp>
        <p:nvCxnSpPr>
          <p:cNvPr id="1166" name="Google Shape;1166;p40"/>
          <p:cNvCxnSpPr/>
          <p:nvPr/>
        </p:nvCxnSpPr>
        <p:spPr>
          <a:xfrm>
            <a:off x="4194400" y="16986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167" name="Google Shape;1167;p40"/>
          <p:cNvCxnSpPr>
            <a:endCxn id="1123" idx="2"/>
          </p:cNvCxnSpPr>
          <p:nvPr/>
        </p:nvCxnSpPr>
        <p:spPr>
          <a:xfrm flipH="1" rot="5400000">
            <a:off x="4158163" y="1553338"/>
            <a:ext cx="1016700" cy="147300"/>
          </a:xfrm>
          <a:prstGeom prst="curvedConnector4">
            <a:avLst>
              <a:gd fmla="val 28034" name="adj1"/>
              <a:gd fmla="val 261660" name="adj2"/>
            </a:avLst>
          </a:prstGeom>
          <a:noFill/>
          <a:ln cap="flat" cmpd="sng" w="9525">
            <a:solidFill>
              <a:srgbClr val="3D85C6"/>
            </a:solidFill>
            <a:prstDash val="solid"/>
            <a:round/>
            <a:headEnd len="med" w="med" type="none"/>
            <a:tailEnd len="med" w="med" type="triangle"/>
          </a:ln>
        </p:spPr>
      </p:cxnSp>
      <p:cxnSp>
        <p:nvCxnSpPr>
          <p:cNvPr id="1168" name="Google Shape;1168;p40"/>
          <p:cNvCxnSpPr/>
          <p:nvPr/>
        </p:nvCxnSpPr>
        <p:spPr>
          <a:xfrm>
            <a:off x="4898363"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169" name="Google Shape;1169;p40"/>
          <p:cNvCxnSpPr>
            <a:endCxn id="1124" idx="2"/>
          </p:cNvCxnSpPr>
          <p:nvPr/>
        </p:nvCxnSpPr>
        <p:spPr>
          <a:xfrm flipH="1" rot="5400000">
            <a:off x="4858963" y="1545388"/>
            <a:ext cx="1011900" cy="158400"/>
          </a:xfrm>
          <a:prstGeom prst="curvedConnector4">
            <a:avLst>
              <a:gd fmla="val 27693" name="adj1"/>
              <a:gd fmla="val 250331" name="adj2"/>
            </a:avLst>
          </a:prstGeom>
          <a:noFill/>
          <a:ln cap="flat" cmpd="sng" w="9525">
            <a:solidFill>
              <a:srgbClr val="3D85C6"/>
            </a:solidFill>
            <a:prstDash val="solid"/>
            <a:round/>
            <a:headEnd len="med" w="med" type="none"/>
            <a:tailEnd len="med" w="med" type="triangle"/>
          </a:ln>
        </p:spPr>
      </p:cxnSp>
      <p:cxnSp>
        <p:nvCxnSpPr>
          <p:cNvPr id="1170" name="Google Shape;1170;p40"/>
          <p:cNvCxnSpPr/>
          <p:nvPr/>
        </p:nvCxnSpPr>
        <p:spPr>
          <a:xfrm>
            <a:off x="5612050"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171" name="Google Shape;1171;p40"/>
          <p:cNvCxnSpPr>
            <a:endCxn id="1125" idx="2"/>
          </p:cNvCxnSpPr>
          <p:nvPr/>
        </p:nvCxnSpPr>
        <p:spPr>
          <a:xfrm flipH="1" rot="5400000">
            <a:off x="5576063" y="1548988"/>
            <a:ext cx="1011900" cy="151200"/>
          </a:xfrm>
          <a:prstGeom prst="curvedConnector4">
            <a:avLst>
              <a:gd fmla="val 25499" name="adj1"/>
              <a:gd fmla="val 257490" name="adj2"/>
            </a:avLst>
          </a:prstGeom>
          <a:noFill/>
          <a:ln cap="flat" cmpd="sng" w="9525">
            <a:solidFill>
              <a:srgbClr val="3D85C6"/>
            </a:solidFill>
            <a:prstDash val="solid"/>
            <a:round/>
            <a:headEnd len="med" w="med" type="none"/>
            <a:tailEnd len="med" w="med" type="triangle"/>
          </a:ln>
        </p:spPr>
      </p:cxnSp>
      <p:sp>
        <p:nvSpPr>
          <p:cNvPr id="1172" name="Google Shape;1172;p40"/>
          <p:cNvSpPr txBox="1"/>
          <p:nvPr/>
        </p:nvSpPr>
        <p:spPr>
          <a:xfrm>
            <a:off x="428525" y="2388313"/>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LSTM layer </a:t>
            </a:r>
            <a:endParaRPr/>
          </a:p>
        </p:txBody>
      </p:sp>
      <p:sp>
        <p:nvSpPr>
          <p:cNvPr id="1173" name="Google Shape;1173;p40"/>
          <p:cNvSpPr txBox="1"/>
          <p:nvPr/>
        </p:nvSpPr>
        <p:spPr>
          <a:xfrm>
            <a:off x="384200" y="885388"/>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Attention layer</a:t>
            </a:r>
            <a:endParaRPr/>
          </a:p>
        </p:txBody>
      </p:sp>
      <p:sp>
        <p:nvSpPr>
          <p:cNvPr id="1174" name="Google Shape;1174;p40"/>
          <p:cNvSpPr/>
          <p:nvPr/>
        </p:nvSpPr>
        <p:spPr>
          <a:xfrm>
            <a:off x="4944463" y="28861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175" name="Google Shape;1175;p40"/>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176" name="Google Shape;1176;p40"/>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177" name="Google Shape;1177;p40"/>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178" name="Google Shape;1178;p40"/>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179" name="Google Shape;1179;p40"/>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180" name="Google Shape;1180;p40"/>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181" name="Google Shape;1181;p40"/>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182" name="Google Shape;1182;p40"/>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183" name="Google Shape;1183;p40"/>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184" name="Google Shape;1184;p40"/>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185" name="Google Shape;1185;p40"/>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186" name="Google Shape;1186;p40"/>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187" name="Google Shape;1187;p40"/>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188" name="Google Shape;1188;p40"/>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189" name="Google Shape;1189;p40"/>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190" name="Google Shape;1190;p40"/>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191" name="Google Shape;1191;p40"/>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192" name="Google Shape;1192;p40"/>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193" name="Google Shape;1193;p40"/>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194" name="Google Shape;1194;p40"/>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195" name="Google Shape;1195;p40"/>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196" name="Google Shape;1196;p40"/>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197" name="Google Shape;1197;p40"/>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198" name="Google Shape;1198;p40"/>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199" name="Google Shape;1199;p40"/>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200" name="Google Shape;1200;p40"/>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201" name="Google Shape;1201;p40"/>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202" name="Google Shape;1202;p40"/>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203" name="Google Shape;1203;p40"/>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204" name="Google Shape;1204;p40"/>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205" name="Google Shape;1205;p40"/>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206" name="Google Shape;1206;p40"/>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207" name="Google Shape;1207;p40"/>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208" name="Google Shape;1208;p40"/>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209" name="Google Shape;1209;p40"/>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210" name="Google Shape;1210;p40"/>
          <p:cNvSpPr txBox="1"/>
          <p:nvPr/>
        </p:nvSpPr>
        <p:spPr>
          <a:xfrm>
            <a:off x="545825" y="4270025"/>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CNN</a:t>
            </a:r>
            <a:endParaRPr/>
          </a:p>
          <a:p>
            <a:pPr indent="0" lvl="0" marL="0" rtl="0" algn="ctr">
              <a:spcBef>
                <a:spcPts val="0"/>
              </a:spcBef>
              <a:spcAft>
                <a:spcPts val="0"/>
              </a:spcAft>
              <a:buNone/>
            </a:pPr>
            <a:r>
              <a:rPr lang="en"/>
              <a:t>layer</a:t>
            </a:r>
            <a:endParaRPr/>
          </a:p>
        </p:txBody>
      </p:sp>
      <p:cxnSp>
        <p:nvCxnSpPr>
          <p:cNvPr id="1211" name="Google Shape;1211;p40"/>
          <p:cNvCxnSpPr>
            <a:endCxn id="1212" idx="2"/>
          </p:cNvCxnSpPr>
          <p:nvPr/>
        </p:nvCxnSpPr>
        <p:spPr>
          <a:xfrm>
            <a:off x="631566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13" name="Google Shape;1213;p40"/>
          <p:cNvCxnSpPr>
            <a:stCxn id="1214" idx="0"/>
          </p:cNvCxnSpPr>
          <p:nvPr/>
        </p:nvCxnSpPr>
        <p:spPr>
          <a:xfrm flipH="1" rot="10800000">
            <a:off x="688118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14" name="Google Shape;1214;p40"/>
          <p:cNvSpPr/>
          <p:nvPr/>
        </p:nvSpPr>
        <p:spPr>
          <a:xfrm>
            <a:off x="672533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7417413"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txBox="1"/>
          <p:nvPr/>
        </p:nvSpPr>
        <p:spPr>
          <a:xfrm>
            <a:off x="7291398" y="42270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17" name="Google Shape;1217;p40"/>
          <p:cNvSpPr txBox="1"/>
          <p:nvPr/>
        </p:nvSpPr>
        <p:spPr>
          <a:xfrm>
            <a:off x="659871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12" name="Google Shape;1212;p40"/>
          <p:cNvSpPr/>
          <p:nvPr/>
        </p:nvSpPr>
        <p:spPr>
          <a:xfrm>
            <a:off x="672456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18" name="Google Shape;1218;p40"/>
          <p:cNvCxnSpPr/>
          <p:nvPr/>
        </p:nvCxnSpPr>
        <p:spPr>
          <a:xfrm flipH="1" rot="10800000">
            <a:off x="7574032"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19" name="Google Shape;1219;p40"/>
          <p:cNvSpPr/>
          <p:nvPr/>
        </p:nvSpPr>
        <p:spPr>
          <a:xfrm>
            <a:off x="74174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20" name="Google Shape;1220;p40"/>
          <p:cNvCxnSpPr>
            <a:stCxn id="1212" idx="6"/>
            <a:endCxn id="1219" idx="2"/>
          </p:cNvCxnSpPr>
          <p:nvPr/>
        </p:nvCxnSpPr>
        <p:spPr>
          <a:xfrm>
            <a:off x="7036263" y="34494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21" name="Google Shape;1221;p40"/>
          <p:cNvCxnSpPr>
            <a:stCxn id="1219" idx="6"/>
            <a:endCxn id="1222" idx="2"/>
          </p:cNvCxnSpPr>
          <p:nvPr/>
        </p:nvCxnSpPr>
        <p:spPr>
          <a:xfrm>
            <a:off x="772911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23" name="Google Shape;1223;p40"/>
          <p:cNvCxnSpPr>
            <a:stCxn id="1224" idx="0"/>
          </p:cNvCxnSpPr>
          <p:nvPr/>
        </p:nvCxnSpPr>
        <p:spPr>
          <a:xfrm flipH="1" rot="10800000">
            <a:off x="829473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24" name="Google Shape;1224;p40"/>
          <p:cNvSpPr/>
          <p:nvPr/>
        </p:nvSpPr>
        <p:spPr>
          <a:xfrm>
            <a:off x="813888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txBox="1"/>
          <p:nvPr/>
        </p:nvSpPr>
        <p:spPr>
          <a:xfrm>
            <a:off x="801226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22" name="Google Shape;1222;p40"/>
          <p:cNvSpPr/>
          <p:nvPr/>
        </p:nvSpPr>
        <p:spPr>
          <a:xfrm>
            <a:off x="81381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26" name="Google Shape;1226;p40"/>
          <p:cNvCxnSpPr>
            <a:endCxn id="1227" idx="2"/>
          </p:cNvCxnSpPr>
          <p:nvPr/>
        </p:nvCxnSpPr>
        <p:spPr>
          <a:xfrm>
            <a:off x="630976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27" name="Google Shape;1227;p40"/>
          <p:cNvSpPr/>
          <p:nvPr/>
        </p:nvSpPr>
        <p:spPr>
          <a:xfrm>
            <a:off x="671866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28" name="Google Shape;1228;p40"/>
          <p:cNvSpPr/>
          <p:nvPr/>
        </p:nvSpPr>
        <p:spPr>
          <a:xfrm>
            <a:off x="74115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29" name="Google Shape;1229;p40"/>
          <p:cNvCxnSpPr>
            <a:stCxn id="1227" idx="6"/>
            <a:endCxn id="1228" idx="2"/>
          </p:cNvCxnSpPr>
          <p:nvPr/>
        </p:nvCxnSpPr>
        <p:spPr>
          <a:xfrm>
            <a:off x="7030363" y="28638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30" name="Google Shape;1230;p40"/>
          <p:cNvCxnSpPr>
            <a:stCxn id="1228" idx="6"/>
            <a:endCxn id="1231" idx="2"/>
          </p:cNvCxnSpPr>
          <p:nvPr/>
        </p:nvCxnSpPr>
        <p:spPr>
          <a:xfrm>
            <a:off x="772321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31" name="Google Shape;1231;p40"/>
          <p:cNvSpPr/>
          <p:nvPr/>
        </p:nvSpPr>
        <p:spPr>
          <a:xfrm>
            <a:off x="81322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32" name="Google Shape;1232;p40"/>
          <p:cNvCxnSpPr>
            <a:endCxn id="1233" idx="2"/>
          </p:cNvCxnSpPr>
          <p:nvPr/>
        </p:nvCxnSpPr>
        <p:spPr>
          <a:xfrm>
            <a:off x="630596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233" name="Google Shape;1233;p40"/>
          <p:cNvSpPr/>
          <p:nvPr/>
        </p:nvSpPr>
        <p:spPr>
          <a:xfrm>
            <a:off x="671486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34" name="Google Shape;1234;p40"/>
          <p:cNvSpPr/>
          <p:nvPr/>
        </p:nvSpPr>
        <p:spPr>
          <a:xfrm>
            <a:off x="74077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35" name="Google Shape;1235;p40"/>
          <p:cNvCxnSpPr>
            <a:stCxn id="1233" idx="6"/>
            <a:endCxn id="1234" idx="2"/>
          </p:cNvCxnSpPr>
          <p:nvPr/>
        </p:nvCxnSpPr>
        <p:spPr>
          <a:xfrm>
            <a:off x="7026563" y="22782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36" name="Google Shape;1236;p40"/>
          <p:cNvCxnSpPr>
            <a:stCxn id="1234" idx="6"/>
            <a:endCxn id="1237" idx="2"/>
          </p:cNvCxnSpPr>
          <p:nvPr/>
        </p:nvCxnSpPr>
        <p:spPr>
          <a:xfrm>
            <a:off x="771941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237" name="Google Shape;1237;p40"/>
          <p:cNvSpPr/>
          <p:nvPr/>
        </p:nvSpPr>
        <p:spPr>
          <a:xfrm>
            <a:off x="81284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38" name="Google Shape;1238;p40"/>
          <p:cNvCxnSpPr>
            <a:endCxn id="1239" idx="2"/>
          </p:cNvCxnSpPr>
          <p:nvPr/>
        </p:nvCxnSpPr>
        <p:spPr>
          <a:xfrm>
            <a:off x="630596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39" name="Google Shape;1239;p40"/>
          <p:cNvSpPr/>
          <p:nvPr/>
        </p:nvSpPr>
        <p:spPr>
          <a:xfrm>
            <a:off x="671486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0" name="Google Shape;1240;p40"/>
          <p:cNvSpPr/>
          <p:nvPr/>
        </p:nvSpPr>
        <p:spPr>
          <a:xfrm>
            <a:off x="74077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41" name="Google Shape;1241;p40"/>
          <p:cNvCxnSpPr>
            <a:stCxn id="1239" idx="6"/>
            <a:endCxn id="1240" idx="2"/>
          </p:cNvCxnSpPr>
          <p:nvPr/>
        </p:nvCxnSpPr>
        <p:spPr>
          <a:xfrm>
            <a:off x="7026563" y="16926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42" name="Google Shape;1242;p40"/>
          <p:cNvCxnSpPr>
            <a:stCxn id="1240" idx="6"/>
            <a:endCxn id="1243" idx="2"/>
          </p:cNvCxnSpPr>
          <p:nvPr/>
        </p:nvCxnSpPr>
        <p:spPr>
          <a:xfrm>
            <a:off x="771941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43" name="Google Shape;1243;p40"/>
          <p:cNvSpPr/>
          <p:nvPr/>
        </p:nvSpPr>
        <p:spPr>
          <a:xfrm>
            <a:off x="81284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4" name="Google Shape;1244;p40"/>
          <p:cNvSpPr/>
          <p:nvPr/>
        </p:nvSpPr>
        <p:spPr>
          <a:xfrm>
            <a:off x="671866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45" name="Google Shape;1245;p40"/>
          <p:cNvSpPr/>
          <p:nvPr/>
        </p:nvSpPr>
        <p:spPr>
          <a:xfrm>
            <a:off x="74115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46" name="Google Shape;1246;p40"/>
          <p:cNvSpPr/>
          <p:nvPr/>
        </p:nvSpPr>
        <p:spPr>
          <a:xfrm>
            <a:off x="81322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247" name="Google Shape;1247;p40"/>
          <p:cNvCxnSpPr>
            <a:stCxn id="1214" idx="0"/>
            <a:endCxn id="1227" idx="6"/>
          </p:cNvCxnSpPr>
          <p:nvPr/>
        </p:nvCxnSpPr>
        <p:spPr>
          <a:xfrm rot="-5400000">
            <a:off x="6367438" y="33774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248" name="Google Shape;1248;p40"/>
          <p:cNvCxnSpPr>
            <a:endCxn id="1231" idx="6"/>
          </p:cNvCxnSpPr>
          <p:nvPr/>
        </p:nvCxnSpPr>
        <p:spPr>
          <a:xfrm rot="-5400000">
            <a:off x="7781513" y="33771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249" name="Google Shape;1249;p40"/>
          <p:cNvCxnSpPr/>
          <p:nvPr/>
        </p:nvCxnSpPr>
        <p:spPr>
          <a:xfrm flipH="1" rot="5400000">
            <a:off x="6282838" y="27025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50" name="Google Shape;1250;p40"/>
          <p:cNvCxnSpPr/>
          <p:nvPr/>
        </p:nvCxnSpPr>
        <p:spPr>
          <a:xfrm flipH="1" rot="5400000">
            <a:off x="6984775" y="27024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51" name="Google Shape;1251;p40"/>
          <p:cNvCxnSpPr>
            <a:stCxn id="1222" idx="0"/>
            <a:endCxn id="1237" idx="2"/>
          </p:cNvCxnSpPr>
          <p:nvPr/>
        </p:nvCxnSpPr>
        <p:spPr>
          <a:xfrm flipH="1" rot="5400000">
            <a:off x="7705663" y="2701088"/>
            <a:ext cx="1011000" cy="165600"/>
          </a:xfrm>
          <a:prstGeom prst="curvedConnector4">
            <a:avLst>
              <a:gd fmla="val 42080" name="adj1"/>
              <a:gd fmla="val 243765" name="adj2"/>
            </a:avLst>
          </a:prstGeom>
          <a:noFill/>
          <a:ln cap="flat" cmpd="sng" w="9525">
            <a:solidFill>
              <a:srgbClr val="3D85C6"/>
            </a:solidFill>
            <a:prstDash val="solid"/>
            <a:round/>
            <a:headEnd len="med" w="med" type="none"/>
            <a:tailEnd len="med" w="med" type="triangle"/>
          </a:ln>
        </p:spPr>
      </p:cxnSp>
      <p:cxnSp>
        <p:nvCxnSpPr>
          <p:cNvPr id="1252" name="Google Shape;1252;p40"/>
          <p:cNvCxnSpPr>
            <a:stCxn id="1215" idx="0"/>
            <a:endCxn id="1228" idx="6"/>
          </p:cNvCxnSpPr>
          <p:nvPr/>
        </p:nvCxnSpPr>
        <p:spPr>
          <a:xfrm rot="-5400000">
            <a:off x="7059963" y="33769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253" name="Google Shape;1253;p40"/>
          <p:cNvCxnSpPr/>
          <p:nvPr/>
        </p:nvCxnSpPr>
        <p:spPr>
          <a:xfrm rot="-5400000">
            <a:off x="7142838"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254" name="Google Shape;1254;p40"/>
          <p:cNvCxnSpPr/>
          <p:nvPr/>
        </p:nvCxnSpPr>
        <p:spPr>
          <a:xfrm rot="-5400000">
            <a:off x="7866013"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255" name="Google Shape;1255;p40"/>
          <p:cNvCxnSpPr>
            <a:endCxn id="1239" idx="6"/>
          </p:cNvCxnSpPr>
          <p:nvPr/>
        </p:nvCxnSpPr>
        <p:spPr>
          <a:xfrm rot="-5400000">
            <a:off x="6440213" y="2117888"/>
            <a:ext cx="1011600" cy="161100"/>
          </a:xfrm>
          <a:prstGeom prst="curvedConnector4">
            <a:avLst>
              <a:gd fmla="val 42089" name="adj1"/>
              <a:gd fmla="val 247812" name="adj2"/>
            </a:avLst>
          </a:prstGeom>
          <a:noFill/>
          <a:ln cap="flat" cmpd="sng" w="9525">
            <a:solidFill>
              <a:srgbClr val="CC0000"/>
            </a:solidFill>
            <a:prstDash val="solid"/>
            <a:round/>
            <a:headEnd len="med" w="med" type="none"/>
            <a:tailEnd len="med" w="med" type="triangle"/>
          </a:ln>
        </p:spPr>
      </p:cxnSp>
      <p:cxnSp>
        <p:nvCxnSpPr>
          <p:cNvPr id="1256" name="Google Shape;1256;p40"/>
          <p:cNvCxnSpPr>
            <a:stCxn id="1239" idx="0"/>
            <a:endCxn id="1244" idx="4"/>
          </p:cNvCxnSpPr>
          <p:nvPr/>
        </p:nvCxnSpPr>
        <p:spPr>
          <a:xfrm flipH="1" rot="10800000">
            <a:off x="687071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57" name="Google Shape;1257;p40"/>
          <p:cNvCxnSpPr>
            <a:stCxn id="1240" idx="0"/>
            <a:endCxn id="1245" idx="4"/>
          </p:cNvCxnSpPr>
          <p:nvPr/>
        </p:nvCxnSpPr>
        <p:spPr>
          <a:xfrm flipH="1" rot="10800000">
            <a:off x="75635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58" name="Google Shape;1258;p40"/>
          <p:cNvCxnSpPr>
            <a:stCxn id="1243" idx="0"/>
            <a:endCxn id="1246" idx="4"/>
          </p:cNvCxnSpPr>
          <p:nvPr/>
        </p:nvCxnSpPr>
        <p:spPr>
          <a:xfrm flipH="1" rot="10800000">
            <a:off x="82842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59" name="Google Shape;1259;p40"/>
          <p:cNvCxnSpPr>
            <a:stCxn id="1244" idx="0"/>
            <a:endCxn id="1174" idx="4"/>
          </p:cNvCxnSpPr>
          <p:nvPr/>
        </p:nvCxnSpPr>
        <p:spPr>
          <a:xfrm rot="10800000">
            <a:off x="5100313" y="608588"/>
            <a:ext cx="1774200" cy="338400"/>
          </a:xfrm>
          <a:prstGeom prst="straightConnector1">
            <a:avLst/>
          </a:prstGeom>
          <a:noFill/>
          <a:ln cap="flat" cmpd="sng" w="9525">
            <a:solidFill>
              <a:srgbClr val="000000"/>
            </a:solidFill>
            <a:prstDash val="solid"/>
            <a:round/>
            <a:headEnd len="med" w="med" type="none"/>
            <a:tailEnd len="med" w="med" type="triangle"/>
          </a:ln>
        </p:spPr>
      </p:cxnSp>
      <p:cxnSp>
        <p:nvCxnSpPr>
          <p:cNvPr id="1260" name="Google Shape;1260;p40"/>
          <p:cNvCxnSpPr>
            <a:stCxn id="1245" idx="0"/>
            <a:endCxn id="1174" idx="4"/>
          </p:cNvCxnSpPr>
          <p:nvPr/>
        </p:nvCxnSpPr>
        <p:spPr>
          <a:xfrm rot="10800000">
            <a:off x="5100463" y="608588"/>
            <a:ext cx="2466900" cy="338400"/>
          </a:xfrm>
          <a:prstGeom prst="straightConnector1">
            <a:avLst/>
          </a:prstGeom>
          <a:noFill/>
          <a:ln cap="flat" cmpd="sng" w="9525">
            <a:solidFill>
              <a:srgbClr val="000000"/>
            </a:solidFill>
            <a:prstDash val="solid"/>
            <a:round/>
            <a:headEnd len="med" w="med" type="none"/>
            <a:tailEnd len="med" w="med" type="triangle"/>
          </a:ln>
        </p:spPr>
      </p:cxnSp>
      <p:cxnSp>
        <p:nvCxnSpPr>
          <p:cNvPr id="1261" name="Google Shape;1261;p40"/>
          <p:cNvCxnSpPr>
            <a:stCxn id="1246" idx="0"/>
            <a:endCxn id="1174" idx="4"/>
          </p:cNvCxnSpPr>
          <p:nvPr/>
        </p:nvCxnSpPr>
        <p:spPr>
          <a:xfrm rot="10800000">
            <a:off x="5100263" y="608588"/>
            <a:ext cx="3187800" cy="338400"/>
          </a:xfrm>
          <a:prstGeom prst="straightConnector1">
            <a:avLst/>
          </a:prstGeom>
          <a:noFill/>
          <a:ln cap="flat" cmpd="sng" w="9525">
            <a:solidFill>
              <a:srgbClr val="000000"/>
            </a:solidFill>
            <a:prstDash val="solid"/>
            <a:round/>
            <a:headEnd len="med" w="med" type="none"/>
            <a:tailEnd len="med" w="med" type="triangle"/>
          </a:ln>
        </p:spPr>
      </p:cxnSp>
      <p:cxnSp>
        <p:nvCxnSpPr>
          <p:cNvPr id="1262" name="Google Shape;1262;p40"/>
          <p:cNvCxnSpPr/>
          <p:nvPr/>
        </p:nvCxnSpPr>
        <p:spPr>
          <a:xfrm>
            <a:off x="6320200" y="16870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63" name="Google Shape;1263;p40"/>
          <p:cNvCxnSpPr>
            <a:endCxn id="1244" idx="2"/>
          </p:cNvCxnSpPr>
          <p:nvPr/>
        </p:nvCxnSpPr>
        <p:spPr>
          <a:xfrm flipH="1" rot="5400000">
            <a:off x="6283963" y="1541738"/>
            <a:ext cx="1016700" cy="147300"/>
          </a:xfrm>
          <a:prstGeom prst="curvedConnector4">
            <a:avLst>
              <a:gd fmla="val 42129" name="adj1"/>
              <a:gd fmla="val 261660" name="adj2"/>
            </a:avLst>
          </a:prstGeom>
          <a:noFill/>
          <a:ln cap="flat" cmpd="sng" w="9525">
            <a:solidFill>
              <a:srgbClr val="3D85C6"/>
            </a:solidFill>
            <a:prstDash val="solid"/>
            <a:round/>
            <a:headEnd len="med" w="med" type="none"/>
            <a:tailEnd len="med" w="med" type="triangle"/>
          </a:ln>
        </p:spPr>
      </p:cxnSp>
      <p:cxnSp>
        <p:nvCxnSpPr>
          <p:cNvPr id="1264" name="Google Shape;1264;p40"/>
          <p:cNvCxnSpPr/>
          <p:nvPr/>
        </p:nvCxnSpPr>
        <p:spPr>
          <a:xfrm>
            <a:off x="7024163"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65" name="Google Shape;1265;p40"/>
          <p:cNvCxnSpPr>
            <a:endCxn id="1245" idx="2"/>
          </p:cNvCxnSpPr>
          <p:nvPr/>
        </p:nvCxnSpPr>
        <p:spPr>
          <a:xfrm flipH="1" rot="5400000">
            <a:off x="6984763" y="1533788"/>
            <a:ext cx="1011900" cy="158400"/>
          </a:xfrm>
          <a:prstGeom prst="curvedConnector4">
            <a:avLst>
              <a:gd fmla="val 42092" name="adj1"/>
              <a:gd fmla="val 250331" name="adj2"/>
            </a:avLst>
          </a:prstGeom>
          <a:noFill/>
          <a:ln cap="flat" cmpd="sng" w="9525">
            <a:solidFill>
              <a:srgbClr val="3D85C6"/>
            </a:solidFill>
            <a:prstDash val="solid"/>
            <a:round/>
            <a:headEnd len="med" w="med" type="none"/>
            <a:tailEnd len="med" w="med" type="triangle"/>
          </a:ln>
        </p:spPr>
      </p:cxnSp>
      <p:cxnSp>
        <p:nvCxnSpPr>
          <p:cNvPr id="1266" name="Google Shape;1266;p40"/>
          <p:cNvCxnSpPr/>
          <p:nvPr/>
        </p:nvCxnSpPr>
        <p:spPr>
          <a:xfrm>
            <a:off x="7737850"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67" name="Google Shape;1267;p40"/>
          <p:cNvCxnSpPr>
            <a:endCxn id="1246" idx="2"/>
          </p:cNvCxnSpPr>
          <p:nvPr/>
        </p:nvCxnSpPr>
        <p:spPr>
          <a:xfrm flipH="1" rot="5400000">
            <a:off x="7701863" y="1537388"/>
            <a:ext cx="1011900" cy="151200"/>
          </a:xfrm>
          <a:prstGeom prst="curvedConnector4">
            <a:avLst>
              <a:gd fmla="val 42092" name="adj1"/>
              <a:gd fmla="val 257490" name="adj2"/>
            </a:avLst>
          </a:prstGeom>
          <a:noFill/>
          <a:ln cap="flat" cmpd="sng" w="9525">
            <a:solidFill>
              <a:srgbClr val="3D85C6"/>
            </a:solidFill>
            <a:prstDash val="solid"/>
            <a:round/>
            <a:headEnd len="med" w="med" type="none"/>
            <a:tailEnd len="med" w="med" type="triangle"/>
          </a:ln>
        </p:spPr>
      </p:cxnSp>
      <p:pic>
        <p:nvPicPr>
          <p:cNvPr id="1268" name="Google Shape;1268;p40"/>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269" name="Google Shape;1269;p40"/>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270" name="Google Shape;1270;p40"/>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271" name="Google Shape;1271;p40"/>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272" name="Google Shape;1272;p40"/>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273" name="Google Shape;1273;p40"/>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274" name="Google Shape;1274;p40"/>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275" name="Google Shape;1275;p40"/>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276" name="Google Shape;1276;p40"/>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277" name="Google Shape;1277;p40"/>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278" name="Google Shape;1278;p40"/>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279" name="Google Shape;1279;p40"/>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280" name="Google Shape;1280;p40"/>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281" name="Google Shape;1281;p40"/>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282" name="Google Shape;1282;p40"/>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cxnSp>
        <p:nvCxnSpPr>
          <p:cNvPr id="1287" name="Google Shape;1287;p41"/>
          <p:cNvCxnSpPr>
            <a:stCxn id="1288" idx="0"/>
          </p:cNvCxnSpPr>
          <p:nvPr/>
        </p:nvCxnSpPr>
        <p:spPr>
          <a:xfrm flipH="1" rot="10800000">
            <a:off x="177341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88" name="Google Shape;1288;p41"/>
          <p:cNvSpPr/>
          <p:nvPr/>
        </p:nvSpPr>
        <p:spPr>
          <a:xfrm>
            <a:off x="161756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1"/>
          <p:cNvSpPr/>
          <p:nvPr/>
        </p:nvSpPr>
        <p:spPr>
          <a:xfrm>
            <a:off x="2309638"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1"/>
          <p:cNvSpPr txBox="1"/>
          <p:nvPr/>
        </p:nvSpPr>
        <p:spPr>
          <a:xfrm>
            <a:off x="2183623" y="368930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91" name="Google Shape;1291;p41"/>
          <p:cNvSpPr txBox="1"/>
          <p:nvPr/>
        </p:nvSpPr>
        <p:spPr>
          <a:xfrm>
            <a:off x="149093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92" name="Google Shape;1292;p41"/>
          <p:cNvSpPr/>
          <p:nvPr/>
        </p:nvSpPr>
        <p:spPr>
          <a:xfrm>
            <a:off x="161678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3" name="Google Shape;1293;p41"/>
          <p:cNvCxnSpPr/>
          <p:nvPr/>
        </p:nvCxnSpPr>
        <p:spPr>
          <a:xfrm flipH="1" rot="10800000">
            <a:off x="24662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94" name="Google Shape;1294;p41"/>
          <p:cNvSpPr/>
          <p:nvPr/>
        </p:nvSpPr>
        <p:spPr>
          <a:xfrm>
            <a:off x="23096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95" name="Google Shape;1295;p41"/>
          <p:cNvCxnSpPr>
            <a:stCxn id="1292" idx="6"/>
            <a:endCxn id="1294" idx="2"/>
          </p:cNvCxnSpPr>
          <p:nvPr/>
        </p:nvCxnSpPr>
        <p:spPr>
          <a:xfrm>
            <a:off x="19284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96" name="Google Shape;1296;p41"/>
          <p:cNvCxnSpPr>
            <a:stCxn id="1294" idx="6"/>
            <a:endCxn id="1297" idx="2"/>
          </p:cNvCxnSpPr>
          <p:nvPr/>
        </p:nvCxnSpPr>
        <p:spPr>
          <a:xfrm>
            <a:off x="2621338" y="29116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298" name="Google Shape;1298;p41"/>
          <p:cNvCxnSpPr>
            <a:stCxn id="1299" idx="0"/>
          </p:cNvCxnSpPr>
          <p:nvPr/>
        </p:nvCxnSpPr>
        <p:spPr>
          <a:xfrm flipH="1" rot="10800000">
            <a:off x="319576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99" name="Google Shape;1299;p41"/>
          <p:cNvSpPr/>
          <p:nvPr/>
        </p:nvSpPr>
        <p:spPr>
          <a:xfrm>
            <a:off x="303991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1"/>
          <p:cNvSpPr/>
          <p:nvPr/>
        </p:nvSpPr>
        <p:spPr>
          <a:xfrm>
            <a:off x="3731988"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1"/>
          <p:cNvSpPr txBox="1"/>
          <p:nvPr/>
        </p:nvSpPr>
        <p:spPr>
          <a:xfrm>
            <a:off x="3605973" y="368930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02" name="Google Shape;1302;p41"/>
          <p:cNvSpPr txBox="1"/>
          <p:nvPr/>
        </p:nvSpPr>
        <p:spPr>
          <a:xfrm>
            <a:off x="291328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97" name="Google Shape;1297;p41"/>
          <p:cNvSpPr/>
          <p:nvPr/>
        </p:nvSpPr>
        <p:spPr>
          <a:xfrm>
            <a:off x="30391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03" name="Google Shape;1303;p41"/>
          <p:cNvCxnSpPr/>
          <p:nvPr/>
        </p:nvCxnSpPr>
        <p:spPr>
          <a:xfrm flipH="1" rot="10800000">
            <a:off x="388860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04" name="Google Shape;1304;p41"/>
          <p:cNvSpPr/>
          <p:nvPr/>
        </p:nvSpPr>
        <p:spPr>
          <a:xfrm>
            <a:off x="373198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05" name="Google Shape;1305;p41"/>
          <p:cNvCxnSpPr>
            <a:stCxn id="1297" idx="6"/>
            <a:endCxn id="1304" idx="2"/>
          </p:cNvCxnSpPr>
          <p:nvPr/>
        </p:nvCxnSpPr>
        <p:spPr>
          <a:xfrm>
            <a:off x="335083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06" name="Google Shape;1306;p41"/>
          <p:cNvCxnSpPr>
            <a:stCxn id="1304" idx="6"/>
            <a:endCxn id="1307" idx="2"/>
          </p:cNvCxnSpPr>
          <p:nvPr/>
        </p:nvCxnSpPr>
        <p:spPr>
          <a:xfrm>
            <a:off x="40436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08" name="Google Shape;1308;p41"/>
          <p:cNvCxnSpPr>
            <a:stCxn id="1309" idx="0"/>
          </p:cNvCxnSpPr>
          <p:nvPr/>
        </p:nvCxnSpPr>
        <p:spPr>
          <a:xfrm flipH="1" rot="10800000">
            <a:off x="460931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09" name="Google Shape;1309;p41"/>
          <p:cNvSpPr/>
          <p:nvPr/>
        </p:nvSpPr>
        <p:spPr>
          <a:xfrm>
            <a:off x="445346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1"/>
          <p:cNvSpPr/>
          <p:nvPr/>
        </p:nvSpPr>
        <p:spPr>
          <a:xfrm>
            <a:off x="5145538"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1"/>
          <p:cNvSpPr txBox="1"/>
          <p:nvPr/>
        </p:nvSpPr>
        <p:spPr>
          <a:xfrm>
            <a:off x="5019523" y="368930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12" name="Google Shape;1312;p41"/>
          <p:cNvSpPr txBox="1"/>
          <p:nvPr/>
        </p:nvSpPr>
        <p:spPr>
          <a:xfrm>
            <a:off x="432683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07" name="Google Shape;1307;p41"/>
          <p:cNvSpPr/>
          <p:nvPr/>
        </p:nvSpPr>
        <p:spPr>
          <a:xfrm>
            <a:off x="445268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13" name="Google Shape;1313;p41"/>
          <p:cNvCxnSpPr/>
          <p:nvPr/>
        </p:nvCxnSpPr>
        <p:spPr>
          <a:xfrm flipH="1" rot="10800000">
            <a:off x="53021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14" name="Google Shape;1314;p41"/>
          <p:cNvSpPr/>
          <p:nvPr/>
        </p:nvSpPr>
        <p:spPr>
          <a:xfrm>
            <a:off x="51455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15" name="Google Shape;1315;p41"/>
          <p:cNvCxnSpPr>
            <a:stCxn id="1307" idx="6"/>
            <a:endCxn id="1314" idx="2"/>
          </p:cNvCxnSpPr>
          <p:nvPr/>
        </p:nvCxnSpPr>
        <p:spPr>
          <a:xfrm>
            <a:off x="47643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16" name="Google Shape;1316;p41"/>
          <p:cNvCxnSpPr>
            <a:stCxn id="1314" idx="6"/>
            <a:endCxn id="1317" idx="2"/>
          </p:cNvCxnSpPr>
          <p:nvPr/>
        </p:nvCxnSpPr>
        <p:spPr>
          <a:xfrm>
            <a:off x="54572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18" name="Google Shape;1318;p41"/>
          <p:cNvCxnSpPr>
            <a:stCxn id="1319" idx="0"/>
          </p:cNvCxnSpPr>
          <p:nvPr/>
        </p:nvCxnSpPr>
        <p:spPr>
          <a:xfrm flipH="1" rot="10800000">
            <a:off x="602286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19" name="Google Shape;1319;p41"/>
          <p:cNvSpPr/>
          <p:nvPr/>
        </p:nvSpPr>
        <p:spPr>
          <a:xfrm>
            <a:off x="586701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1"/>
          <p:cNvSpPr txBox="1"/>
          <p:nvPr/>
        </p:nvSpPr>
        <p:spPr>
          <a:xfrm>
            <a:off x="574038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17" name="Google Shape;1317;p41"/>
          <p:cNvSpPr/>
          <p:nvPr/>
        </p:nvSpPr>
        <p:spPr>
          <a:xfrm>
            <a:off x="58662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21" name="Google Shape;1321;p41"/>
          <p:cNvSpPr/>
          <p:nvPr/>
        </p:nvSpPr>
        <p:spPr>
          <a:xfrm>
            <a:off x="161088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22" name="Google Shape;1322;p41"/>
          <p:cNvSpPr/>
          <p:nvPr/>
        </p:nvSpPr>
        <p:spPr>
          <a:xfrm>
            <a:off x="23037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23" name="Google Shape;1323;p41"/>
          <p:cNvCxnSpPr>
            <a:stCxn id="1321" idx="6"/>
            <a:endCxn id="1322" idx="2"/>
          </p:cNvCxnSpPr>
          <p:nvPr/>
        </p:nvCxnSpPr>
        <p:spPr>
          <a:xfrm>
            <a:off x="1922588" y="232606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324" name="Google Shape;1324;p41"/>
          <p:cNvCxnSpPr>
            <a:stCxn id="1322" idx="6"/>
            <a:endCxn id="1325" idx="2"/>
          </p:cNvCxnSpPr>
          <p:nvPr/>
        </p:nvCxnSpPr>
        <p:spPr>
          <a:xfrm>
            <a:off x="2615438" y="2326063"/>
            <a:ext cx="417900" cy="0"/>
          </a:xfrm>
          <a:prstGeom prst="straightConnector1">
            <a:avLst/>
          </a:prstGeom>
          <a:noFill/>
          <a:ln cap="flat" cmpd="sng" w="9525">
            <a:solidFill>
              <a:srgbClr val="CC0000"/>
            </a:solidFill>
            <a:prstDash val="solid"/>
            <a:round/>
            <a:headEnd len="med" w="med" type="triangle"/>
            <a:tailEnd len="med" w="med" type="none"/>
          </a:ln>
        </p:spPr>
      </p:cxnSp>
      <p:sp>
        <p:nvSpPr>
          <p:cNvPr id="1325" name="Google Shape;1325;p41"/>
          <p:cNvSpPr/>
          <p:nvPr/>
        </p:nvSpPr>
        <p:spPr>
          <a:xfrm>
            <a:off x="30332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26" name="Google Shape;1326;p41"/>
          <p:cNvSpPr/>
          <p:nvPr/>
        </p:nvSpPr>
        <p:spPr>
          <a:xfrm>
            <a:off x="372608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27" name="Google Shape;1327;p41"/>
          <p:cNvCxnSpPr>
            <a:stCxn id="1325" idx="6"/>
            <a:endCxn id="1326" idx="2"/>
          </p:cNvCxnSpPr>
          <p:nvPr/>
        </p:nvCxnSpPr>
        <p:spPr>
          <a:xfrm>
            <a:off x="3344938" y="2326063"/>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328" name="Google Shape;1328;p41"/>
          <p:cNvCxnSpPr>
            <a:stCxn id="1326" idx="6"/>
            <a:endCxn id="1329" idx="2"/>
          </p:cNvCxnSpPr>
          <p:nvPr/>
        </p:nvCxnSpPr>
        <p:spPr>
          <a:xfrm>
            <a:off x="4037788" y="232606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29" name="Google Shape;1329;p41"/>
          <p:cNvSpPr/>
          <p:nvPr/>
        </p:nvSpPr>
        <p:spPr>
          <a:xfrm>
            <a:off x="444678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30" name="Google Shape;1330;p41"/>
          <p:cNvSpPr/>
          <p:nvPr/>
        </p:nvSpPr>
        <p:spPr>
          <a:xfrm>
            <a:off x="51396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31" name="Google Shape;1331;p41"/>
          <p:cNvCxnSpPr>
            <a:stCxn id="1329" idx="6"/>
            <a:endCxn id="1330" idx="2"/>
          </p:cNvCxnSpPr>
          <p:nvPr/>
        </p:nvCxnSpPr>
        <p:spPr>
          <a:xfrm>
            <a:off x="4758488" y="232606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332" name="Google Shape;1332;p41"/>
          <p:cNvCxnSpPr>
            <a:stCxn id="1330" idx="6"/>
            <a:endCxn id="1333" idx="2"/>
          </p:cNvCxnSpPr>
          <p:nvPr/>
        </p:nvCxnSpPr>
        <p:spPr>
          <a:xfrm>
            <a:off x="5451338" y="232606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33" name="Google Shape;1333;p41"/>
          <p:cNvSpPr/>
          <p:nvPr/>
        </p:nvSpPr>
        <p:spPr>
          <a:xfrm>
            <a:off x="58603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34" name="Google Shape;1334;p41"/>
          <p:cNvCxnSpPr>
            <a:endCxn id="1321" idx="6"/>
          </p:cNvCxnSpPr>
          <p:nvPr/>
        </p:nvCxnSpPr>
        <p:spPr>
          <a:xfrm rot="-5400000">
            <a:off x="1260488" y="2844163"/>
            <a:ext cx="1180200" cy="144000"/>
          </a:xfrm>
          <a:prstGeom prst="curvedConnector4">
            <a:avLst>
              <a:gd fmla="val 43219" name="adj1"/>
              <a:gd fmla="val 265365" name="adj2"/>
            </a:avLst>
          </a:prstGeom>
          <a:noFill/>
          <a:ln cap="flat" cmpd="sng" w="9525">
            <a:solidFill>
              <a:srgbClr val="CC0000"/>
            </a:solidFill>
            <a:prstDash val="solid"/>
            <a:round/>
            <a:headEnd len="med" w="med" type="none"/>
            <a:tailEnd len="med" w="med" type="triangle"/>
          </a:ln>
        </p:spPr>
      </p:cxnSp>
      <p:cxnSp>
        <p:nvCxnSpPr>
          <p:cNvPr id="1335" name="Google Shape;1335;p41"/>
          <p:cNvCxnSpPr>
            <a:endCxn id="1322" idx="6"/>
          </p:cNvCxnSpPr>
          <p:nvPr/>
        </p:nvCxnSpPr>
        <p:spPr>
          <a:xfrm rot="-5400000">
            <a:off x="1955888" y="2837713"/>
            <a:ext cx="1171200" cy="147900"/>
          </a:xfrm>
          <a:prstGeom prst="curvedConnector4">
            <a:avLst>
              <a:gd fmla="val 43167" name="adj1"/>
              <a:gd fmla="val 261004" name="adj2"/>
            </a:avLst>
          </a:prstGeom>
          <a:noFill/>
          <a:ln cap="flat" cmpd="sng" w="9525">
            <a:solidFill>
              <a:srgbClr val="CC0000"/>
            </a:solidFill>
            <a:prstDash val="solid"/>
            <a:round/>
            <a:headEnd len="med" w="med" type="none"/>
            <a:tailEnd len="med" w="med" type="triangle"/>
          </a:ln>
        </p:spPr>
      </p:cxnSp>
      <p:cxnSp>
        <p:nvCxnSpPr>
          <p:cNvPr id="1336" name="Google Shape;1336;p41"/>
          <p:cNvCxnSpPr>
            <a:stCxn id="1299" idx="0"/>
            <a:endCxn id="1325" idx="6"/>
          </p:cNvCxnSpPr>
          <p:nvPr/>
        </p:nvCxnSpPr>
        <p:spPr>
          <a:xfrm rot="-5400000">
            <a:off x="2682013" y="2839663"/>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337" name="Google Shape;1337;p41"/>
          <p:cNvCxnSpPr>
            <a:stCxn id="1300" idx="0"/>
            <a:endCxn id="1326" idx="6"/>
          </p:cNvCxnSpPr>
          <p:nvPr/>
        </p:nvCxnSpPr>
        <p:spPr>
          <a:xfrm rot="-5400000">
            <a:off x="3374538" y="2839213"/>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338" name="Google Shape;1338;p41"/>
          <p:cNvCxnSpPr>
            <a:stCxn id="1309" idx="0"/>
            <a:endCxn id="1329" idx="6"/>
          </p:cNvCxnSpPr>
          <p:nvPr/>
        </p:nvCxnSpPr>
        <p:spPr>
          <a:xfrm rot="-5400000">
            <a:off x="4095563" y="2839663"/>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339" name="Google Shape;1339;p41"/>
          <p:cNvCxnSpPr>
            <a:endCxn id="1333" idx="6"/>
          </p:cNvCxnSpPr>
          <p:nvPr/>
        </p:nvCxnSpPr>
        <p:spPr>
          <a:xfrm rot="-5400000">
            <a:off x="5509638" y="2839363"/>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340" name="Google Shape;1340;p41"/>
          <p:cNvCxnSpPr>
            <a:stCxn id="1310" idx="0"/>
            <a:endCxn id="1330" idx="6"/>
          </p:cNvCxnSpPr>
          <p:nvPr/>
        </p:nvCxnSpPr>
        <p:spPr>
          <a:xfrm rot="-5400000">
            <a:off x="4788088" y="2839213"/>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pic>
        <p:nvPicPr>
          <p:cNvPr id="1341" name="Google Shape;1341;p4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342" name="Google Shape;1342;p4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343" name="Google Shape;1343;p4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344" name="Google Shape;1344;p4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345" name="Google Shape;1345;p4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346" name="Google Shape;1346;p4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347" name="Google Shape;1347;p4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348" name="Google Shape;1348;p41"/>
          <p:cNvPicPr preferRelativeResize="0"/>
          <p:nvPr/>
        </p:nvPicPr>
        <p:blipFill>
          <a:blip r:embed="rId4">
            <a:alphaModFix/>
          </a:blip>
          <a:stretch>
            <a:fillRect/>
          </a:stretch>
        </p:blipFill>
        <p:spPr>
          <a:xfrm>
            <a:off x="2376187" y="2227588"/>
            <a:ext cx="166650" cy="196950"/>
          </a:xfrm>
          <a:prstGeom prst="rect">
            <a:avLst/>
          </a:prstGeom>
          <a:noFill/>
          <a:ln>
            <a:noFill/>
          </a:ln>
        </p:spPr>
      </p:pic>
      <p:pic>
        <p:nvPicPr>
          <p:cNvPr id="1349" name="Google Shape;1349;p41"/>
          <p:cNvPicPr preferRelativeResize="0"/>
          <p:nvPr/>
        </p:nvPicPr>
        <p:blipFill>
          <a:blip r:embed="rId4">
            <a:alphaModFix/>
          </a:blip>
          <a:stretch>
            <a:fillRect/>
          </a:stretch>
        </p:blipFill>
        <p:spPr>
          <a:xfrm>
            <a:off x="1683337" y="2227588"/>
            <a:ext cx="166650" cy="196950"/>
          </a:xfrm>
          <a:prstGeom prst="rect">
            <a:avLst/>
          </a:prstGeom>
          <a:noFill/>
          <a:ln>
            <a:noFill/>
          </a:ln>
        </p:spPr>
      </p:pic>
      <p:pic>
        <p:nvPicPr>
          <p:cNvPr id="1350" name="Google Shape;1350;p41"/>
          <p:cNvPicPr preferRelativeResize="0"/>
          <p:nvPr/>
        </p:nvPicPr>
        <p:blipFill>
          <a:blip r:embed="rId4">
            <a:alphaModFix/>
          </a:blip>
          <a:stretch>
            <a:fillRect/>
          </a:stretch>
        </p:blipFill>
        <p:spPr>
          <a:xfrm>
            <a:off x="3105812" y="2227588"/>
            <a:ext cx="166650" cy="196950"/>
          </a:xfrm>
          <a:prstGeom prst="rect">
            <a:avLst/>
          </a:prstGeom>
          <a:noFill/>
          <a:ln>
            <a:noFill/>
          </a:ln>
        </p:spPr>
      </p:pic>
      <p:pic>
        <p:nvPicPr>
          <p:cNvPr id="1351" name="Google Shape;1351;p41"/>
          <p:cNvPicPr preferRelativeResize="0"/>
          <p:nvPr/>
        </p:nvPicPr>
        <p:blipFill>
          <a:blip r:embed="rId4">
            <a:alphaModFix/>
          </a:blip>
          <a:stretch>
            <a:fillRect/>
          </a:stretch>
        </p:blipFill>
        <p:spPr>
          <a:xfrm>
            <a:off x="3798537" y="2227588"/>
            <a:ext cx="166650" cy="196950"/>
          </a:xfrm>
          <a:prstGeom prst="rect">
            <a:avLst/>
          </a:prstGeom>
          <a:noFill/>
          <a:ln>
            <a:noFill/>
          </a:ln>
        </p:spPr>
      </p:pic>
      <p:pic>
        <p:nvPicPr>
          <p:cNvPr id="1352" name="Google Shape;1352;p41"/>
          <p:cNvPicPr preferRelativeResize="0"/>
          <p:nvPr/>
        </p:nvPicPr>
        <p:blipFill>
          <a:blip r:embed="rId4">
            <a:alphaModFix/>
          </a:blip>
          <a:stretch>
            <a:fillRect/>
          </a:stretch>
        </p:blipFill>
        <p:spPr>
          <a:xfrm>
            <a:off x="4519262" y="2227588"/>
            <a:ext cx="166650" cy="196950"/>
          </a:xfrm>
          <a:prstGeom prst="rect">
            <a:avLst/>
          </a:prstGeom>
          <a:noFill/>
          <a:ln>
            <a:noFill/>
          </a:ln>
        </p:spPr>
      </p:pic>
      <p:pic>
        <p:nvPicPr>
          <p:cNvPr id="1353" name="Google Shape;1353;p41"/>
          <p:cNvPicPr preferRelativeResize="0"/>
          <p:nvPr/>
        </p:nvPicPr>
        <p:blipFill>
          <a:blip r:embed="rId4">
            <a:alphaModFix/>
          </a:blip>
          <a:stretch>
            <a:fillRect/>
          </a:stretch>
        </p:blipFill>
        <p:spPr>
          <a:xfrm>
            <a:off x="5212087" y="2227588"/>
            <a:ext cx="166650" cy="196950"/>
          </a:xfrm>
          <a:prstGeom prst="rect">
            <a:avLst/>
          </a:prstGeom>
          <a:noFill/>
          <a:ln>
            <a:noFill/>
          </a:ln>
        </p:spPr>
      </p:pic>
      <p:pic>
        <p:nvPicPr>
          <p:cNvPr id="1354" name="Google Shape;1354;p41"/>
          <p:cNvPicPr preferRelativeResize="0"/>
          <p:nvPr/>
        </p:nvPicPr>
        <p:blipFill>
          <a:blip r:embed="rId4">
            <a:alphaModFix/>
          </a:blip>
          <a:stretch>
            <a:fillRect/>
          </a:stretch>
        </p:blipFill>
        <p:spPr>
          <a:xfrm>
            <a:off x="5932837" y="2227588"/>
            <a:ext cx="166650" cy="196950"/>
          </a:xfrm>
          <a:prstGeom prst="rect">
            <a:avLst/>
          </a:prstGeom>
          <a:noFill/>
          <a:ln>
            <a:noFill/>
          </a:ln>
        </p:spPr>
      </p:pic>
      <p:sp>
        <p:nvSpPr>
          <p:cNvPr id="1355" name="Google Shape;1355;p41"/>
          <p:cNvSpPr/>
          <p:nvPr/>
        </p:nvSpPr>
        <p:spPr>
          <a:xfrm>
            <a:off x="161090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56" name="Google Shape;1356;p41"/>
          <p:cNvSpPr/>
          <p:nvPr/>
        </p:nvSpPr>
        <p:spPr>
          <a:xfrm>
            <a:off x="23037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57" name="Google Shape;1357;p41"/>
          <p:cNvSpPr/>
          <p:nvPr/>
        </p:nvSpPr>
        <p:spPr>
          <a:xfrm>
            <a:off x="30332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58" name="Google Shape;1358;p41"/>
          <p:cNvSpPr/>
          <p:nvPr/>
        </p:nvSpPr>
        <p:spPr>
          <a:xfrm>
            <a:off x="372610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59" name="Google Shape;1359;p41"/>
          <p:cNvSpPr/>
          <p:nvPr/>
        </p:nvSpPr>
        <p:spPr>
          <a:xfrm>
            <a:off x="444680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60" name="Google Shape;1360;p41"/>
          <p:cNvSpPr/>
          <p:nvPr/>
        </p:nvSpPr>
        <p:spPr>
          <a:xfrm>
            <a:off x="51396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61" name="Google Shape;1361;p41"/>
          <p:cNvSpPr/>
          <p:nvPr/>
        </p:nvSpPr>
        <p:spPr>
          <a:xfrm>
            <a:off x="58603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362" name="Google Shape;1362;p41"/>
          <p:cNvCxnSpPr>
            <a:endCxn id="1355" idx="2"/>
          </p:cNvCxnSpPr>
          <p:nvPr/>
        </p:nvCxnSpPr>
        <p:spPr>
          <a:xfrm flipH="1" rot="5400000">
            <a:off x="1184600" y="2155813"/>
            <a:ext cx="1012800" cy="160200"/>
          </a:xfrm>
          <a:prstGeom prst="curvedConnector4">
            <a:avLst>
              <a:gd fmla="val 27025" name="adj1"/>
              <a:gd fmla="val 248642" name="adj2"/>
            </a:avLst>
          </a:prstGeom>
          <a:noFill/>
          <a:ln cap="flat" cmpd="sng" w="9525">
            <a:solidFill>
              <a:srgbClr val="3D85C6"/>
            </a:solidFill>
            <a:prstDash val="solid"/>
            <a:round/>
            <a:headEnd len="med" w="med" type="none"/>
            <a:tailEnd len="med" w="med" type="triangle"/>
          </a:ln>
        </p:spPr>
      </p:cxnSp>
      <p:cxnSp>
        <p:nvCxnSpPr>
          <p:cNvPr id="1363" name="Google Shape;1363;p41"/>
          <p:cNvCxnSpPr/>
          <p:nvPr/>
        </p:nvCxnSpPr>
        <p:spPr>
          <a:xfrm flipH="1" rot="5400000">
            <a:off x="1875513" y="2155813"/>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364" name="Google Shape;1364;p41"/>
          <p:cNvCxnSpPr/>
          <p:nvPr/>
        </p:nvCxnSpPr>
        <p:spPr>
          <a:xfrm flipH="1" rot="5400000">
            <a:off x="2618338" y="2152913"/>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365" name="Google Shape;1365;p41"/>
          <p:cNvCxnSpPr/>
          <p:nvPr/>
        </p:nvCxnSpPr>
        <p:spPr>
          <a:xfrm flipH="1" rot="5400000">
            <a:off x="3300325" y="2165113"/>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366" name="Google Shape;1366;p41"/>
          <p:cNvCxnSpPr>
            <a:endCxn id="1355" idx="4"/>
          </p:cNvCxnSpPr>
          <p:nvPr/>
        </p:nvCxnSpPr>
        <p:spPr>
          <a:xfrm flipH="1" rot="10800000">
            <a:off x="176285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367" name="Google Shape;1367;p41"/>
          <p:cNvCxnSpPr>
            <a:endCxn id="1356" idx="4"/>
          </p:cNvCxnSpPr>
          <p:nvPr/>
        </p:nvCxnSpPr>
        <p:spPr>
          <a:xfrm flipH="1" rot="10800000">
            <a:off x="24557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368" name="Google Shape;1368;p41"/>
          <p:cNvCxnSpPr>
            <a:endCxn id="1357" idx="4"/>
          </p:cNvCxnSpPr>
          <p:nvPr/>
        </p:nvCxnSpPr>
        <p:spPr>
          <a:xfrm flipH="1" rot="10800000">
            <a:off x="31852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369" name="Google Shape;1369;p41"/>
          <p:cNvCxnSpPr>
            <a:endCxn id="1358" idx="4"/>
          </p:cNvCxnSpPr>
          <p:nvPr/>
        </p:nvCxnSpPr>
        <p:spPr>
          <a:xfrm rot="10800000">
            <a:off x="3881950" y="1889563"/>
            <a:ext cx="5700" cy="268200"/>
          </a:xfrm>
          <a:prstGeom prst="straightConnector1">
            <a:avLst/>
          </a:prstGeom>
          <a:noFill/>
          <a:ln cap="flat" cmpd="sng" w="9525">
            <a:solidFill>
              <a:srgbClr val="CC0000"/>
            </a:solidFill>
            <a:prstDash val="solid"/>
            <a:round/>
            <a:headEnd len="med" w="med" type="none"/>
            <a:tailEnd len="med" w="med" type="triangle"/>
          </a:ln>
        </p:spPr>
      </p:cxnSp>
      <p:cxnSp>
        <p:nvCxnSpPr>
          <p:cNvPr id="1370" name="Google Shape;1370;p41"/>
          <p:cNvCxnSpPr>
            <a:endCxn id="1359" idx="4"/>
          </p:cNvCxnSpPr>
          <p:nvPr/>
        </p:nvCxnSpPr>
        <p:spPr>
          <a:xfrm flipH="1" rot="10800000">
            <a:off x="459875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371" name="Google Shape;1371;p41"/>
          <p:cNvCxnSpPr>
            <a:endCxn id="1360" idx="4"/>
          </p:cNvCxnSpPr>
          <p:nvPr/>
        </p:nvCxnSpPr>
        <p:spPr>
          <a:xfrm flipH="1" rot="10800000">
            <a:off x="52916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372" name="Google Shape;1372;p41"/>
          <p:cNvCxnSpPr>
            <a:endCxn id="1361" idx="4"/>
          </p:cNvCxnSpPr>
          <p:nvPr/>
        </p:nvCxnSpPr>
        <p:spPr>
          <a:xfrm flipH="1" rot="10800000">
            <a:off x="6012300" y="1889563"/>
            <a:ext cx="3900" cy="265500"/>
          </a:xfrm>
          <a:prstGeom prst="straightConnector1">
            <a:avLst/>
          </a:prstGeom>
          <a:noFill/>
          <a:ln cap="flat" cmpd="sng" w="9525">
            <a:solidFill>
              <a:srgbClr val="CC0000"/>
            </a:solidFill>
            <a:prstDash val="solid"/>
            <a:round/>
            <a:headEnd len="med" w="med" type="none"/>
            <a:tailEnd len="med" w="med" type="triangle"/>
          </a:ln>
        </p:spPr>
      </p:cxnSp>
      <p:sp>
        <p:nvSpPr>
          <p:cNvPr id="1373" name="Google Shape;1373;p41"/>
          <p:cNvSpPr/>
          <p:nvPr/>
        </p:nvSpPr>
        <p:spPr>
          <a:xfrm>
            <a:off x="4796825" y="899563"/>
            <a:ext cx="311700" cy="32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4" name="Google Shape;1374;p41"/>
          <p:cNvCxnSpPr>
            <a:stCxn id="1355" idx="0"/>
            <a:endCxn id="1373" idx="4"/>
          </p:cNvCxnSpPr>
          <p:nvPr/>
        </p:nvCxnSpPr>
        <p:spPr>
          <a:xfrm flipH="1" rot="10800000">
            <a:off x="1766750" y="1219663"/>
            <a:ext cx="3186000" cy="349800"/>
          </a:xfrm>
          <a:prstGeom prst="straightConnector1">
            <a:avLst/>
          </a:prstGeom>
          <a:noFill/>
          <a:ln cap="flat" cmpd="sng" w="9525">
            <a:solidFill>
              <a:srgbClr val="000000"/>
            </a:solidFill>
            <a:prstDash val="solid"/>
            <a:round/>
            <a:headEnd len="med" w="med" type="none"/>
            <a:tailEnd len="med" w="med" type="triangle"/>
          </a:ln>
        </p:spPr>
      </p:cxnSp>
      <p:cxnSp>
        <p:nvCxnSpPr>
          <p:cNvPr id="1375" name="Google Shape;1375;p41"/>
          <p:cNvCxnSpPr>
            <a:stCxn id="1356" idx="0"/>
            <a:endCxn id="1373" idx="4"/>
          </p:cNvCxnSpPr>
          <p:nvPr/>
        </p:nvCxnSpPr>
        <p:spPr>
          <a:xfrm flipH="1" rot="10800000">
            <a:off x="2459600" y="1219663"/>
            <a:ext cx="2493000" cy="349800"/>
          </a:xfrm>
          <a:prstGeom prst="straightConnector1">
            <a:avLst/>
          </a:prstGeom>
          <a:noFill/>
          <a:ln cap="flat" cmpd="sng" w="9525">
            <a:solidFill>
              <a:srgbClr val="000000"/>
            </a:solidFill>
            <a:prstDash val="solid"/>
            <a:round/>
            <a:headEnd len="med" w="med" type="none"/>
            <a:tailEnd len="med" w="med" type="triangle"/>
          </a:ln>
        </p:spPr>
      </p:cxnSp>
      <p:cxnSp>
        <p:nvCxnSpPr>
          <p:cNvPr id="1376" name="Google Shape;1376;p41"/>
          <p:cNvCxnSpPr>
            <a:stCxn id="1357" idx="0"/>
            <a:endCxn id="1373" idx="4"/>
          </p:cNvCxnSpPr>
          <p:nvPr/>
        </p:nvCxnSpPr>
        <p:spPr>
          <a:xfrm flipH="1" rot="10800000">
            <a:off x="3189100" y="1219663"/>
            <a:ext cx="1763700" cy="349800"/>
          </a:xfrm>
          <a:prstGeom prst="straightConnector1">
            <a:avLst/>
          </a:prstGeom>
          <a:noFill/>
          <a:ln cap="flat" cmpd="sng" w="9525">
            <a:solidFill>
              <a:srgbClr val="000000"/>
            </a:solidFill>
            <a:prstDash val="solid"/>
            <a:round/>
            <a:headEnd len="med" w="med" type="none"/>
            <a:tailEnd len="med" w="med" type="triangle"/>
          </a:ln>
        </p:spPr>
      </p:cxnSp>
      <p:cxnSp>
        <p:nvCxnSpPr>
          <p:cNvPr id="1377" name="Google Shape;1377;p41"/>
          <p:cNvCxnSpPr>
            <a:stCxn id="1358" idx="0"/>
            <a:endCxn id="1373" idx="4"/>
          </p:cNvCxnSpPr>
          <p:nvPr/>
        </p:nvCxnSpPr>
        <p:spPr>
          <a:xfrm flipH="1" rot="10800000">
            <a:off x="3881950" y="1219663"/>
            <a:ext cx="1070700" cy="349800"/>
          </a:xfrm>
          <a:prstGeom prst="straightConnector1">
            <a:avLst/>
          </a:prstGeom>
          <a:noFill/>
          <a:ln cap="flat" cmpd="sng" w="9525">
            <a:solidFill>
              <a:srgbClr val="000000"/>
            </a:solidFill>
            <a:prstDash val="solid"/>
            <a:round/>
            <a:headEnd len="med" w="med" type="none"/>
            <a:tailEnd len="med" w="med" type="triangle"/>
          </a:ln>
        </p:spPr>
      </p:cxnSp>
      <p:cxnSp>
        <p:nvCxnSpPr>
          <p:cNvPr id="1378" name="Google Shape;1378;p41"/>
          <p:cNvCxnSpPr>
            <a:stCxn id="1359" idx="0"/>
            <a:endCxn id="1373" idx="4"/>
          </p:cNvCxnSpPr>
          <p:nvPr/>
        </p:nvCxnSpPr>
        <p:spPr>
          <a:xfrm flipH="1" rot="10800000">
            <a:off x="4602650" y="1219663"/>
            <a:ext cx="350100" cy="349800"/>
          </a:xfrm>
          <a:prstGeom prst="straightConnector1">
            <a:avLst/>
          </a:prstGeom>
          <a:noFill/>
          <a:ln cap="flat" cmpd="sng" w="9525">
            <a:solidFill>
              <a:srgbClr val="000000"/>
            </a:solidFill>
            <a:prstDash val="solid"/>
            <a:round/>
            <a:headEnd len="med" w="med" type="none"/>
            <a:tailEnd len="med" w="med" type="triangle"/>
          </a:ln>
        </p:spPr>
      </p:cxnSp>
      <p:cxnSp>
        <p:nvCxnSpPr>
          <p:cNvPr id="1379" name="Google Shape;1379;p41"/>
          <p:cNvCxnSpPr>
            <a:stCxn id="1360" idx="0"/>
            <a:endCxn id="1373" idx="4"/>
          </p:cNvCxnSpPr>
          <p:nvPr/>
        </p:nvCxnSpPr>
        <p:spPr>
          <a:xfrm rot="10800000">
            <a:off x="4952600" y="1219663"/>
            <a:ext cx="342900" cy="349800"/>
          </a:xfrm>
          <a:prstGeom prst="straightConnector1">
            <a:avLst/>
          </a:prstGeom>
          <a:noFill/>
          <a:ln cap="flat" cmpd="sng" w="9525">
            <a:solidFill>
              <a:srgbClr val="000000"/>
            </a:solidFill>
            <a:prstDash val="solid"/>
            <a:round/>
            <a:headEnd len="med" w="med" type="none"/>
            <a:tailEnd len="med" w="med" type="triangle"/>
          </a:ln>
        </p:spPr>
      </p:cxnSp>
      <p:cxnSp>
        <p:nvCxnSpPr>
          <p:cNvPr id="1380" name="Google Shape;1380;p41"/>
          <p:cNvCxnSpPr>
            <a:stCxn id="1361" idx="0"/>
            <a:endCxn id="1373" idx="4"/>
          </p:cNvCxnSpPr>
          <p:nvPr/>
        </p:nvCxnSpPr>
        <p:spPr>
          <a:xfrm rot="10800000">
            <a:off x="4952700" y="1219663"/>
            <a:ext cx="1063500" cy="349800"/>
          </a:xfrm>
          <a:prstGeom prst="straightConnector1">
            <a:avLst/>
          </a:prstGeom>
          <a:noFill/>
          <a:ln cap="flat" cmpd="sng" w="9525">
            <a:solidFill>
              <a:srgbClr val="000000"/>
            </a:solidFill>
            <a:prstDash val="solid"/>
            <a:round/>
            <a:headEnd len="med" w="med" type="none"/>
            <a:tailEnd len="med" w="med" type="triangle"/>
          </a:ln>
        </p:spPr>
      </p:cxnSp>
      <p:cxnSp>
        <p:nvCxnSpPr>
          <p:cNvPr id="1381" name="Google Shape;1381;p41"/>
          <p:cNvCxnSpPr>
            <a:endCxn id="1359" idx="2"/>
          </p:cNvCxnSpPr>
          <p:nvPr/>
        </p:nvCxnSpPr>
        <p:spPr>
          <a:xfrm flipH="1" rot="5400000">
            <a:off x="4012100" y="2164213"/>
            <a:ext cx="1016700" cy="147300"/>
          </a:xfrm>
          <a:prstGeom prst="curvedConnector4">
            <a:avLst>
              <a:gd fmla="val 27305" name="adj1"/>
              <a:gd fmla="val 261660" name="adj2"/>
            </a:avLst>
          </a:prstGeom>
          <a:noFill/>
          <a:ln cap="flat" cmpd="sng" w="9525">
            <a:solidFill>
              <a:srgbClr val="3D85C6"/>
            </a:solidFill>
            <a:prstDash val="solid"/>
            <a:round/>
            <a:headEnd len="med" w="med" type="none"/>
            <a:tailEnd len="med" w="med" type="triangle"/>
          </a:ln>
        </p:spPr>
      </p:cxnSp>
      <p:cxnSp>
        <p:nvCxnSpPr>
          <p:cNvPr id="1382" name="Google Shape;1382;p41"/>
          <p:cNvCxnSpPr>
            <a:endCxn id="1360" idx="2"/>
          </p:cNvCxnSpPr>
          <p:nvPr/>
        </p:nvCxnSpPr>
        <p:spPr>
          <a:xfrm flipH="1" rot="5400000">
            <a:off x="4712900" y="2156263"/>
            <a:ext cx="1011900" cy="158400"/>
          </a:xfrm>
          <a:prstGeom prst="curvedConnector4">
            <a:avLst>
              <a:gd fmla="val 29451" name="adj1"/>
              <a:gd fmla="val 250331" name="adj2"/>
            </a:avLst>
          </a:prstGeom>
          <a:noFill/>
          <a:ln cap="flat" cmpd="sng" w="9525">
            <a:solidFill>
              <a:srgbClr val="3D85C6"/>
            </a:solidFill>
            <a:prstDash val="solid"/>
            <a:round/>
            <a:headEnd len="med" w="med" type="none"/>
            <a:tailEnd len="med" w="med" type="triangle"/>
          </a:ln>
        </p:spPr>
      </p:cxnSp>
      <p:cxnSp>
        <p:nvCxnSpPr>
          <p:cNvPr id="1383" name="Google Shape;1383;p41"/>
          <p:cNvCxnSpPr>
            <a:endCxn id="1361" idx="2"/>
          </p:cNvCxnSpPr>
          <p:nvPr/>
        </p:nvCxnSpPr>
        <p:spPr>
          <a:xfrm flipH="1" rot="5400000">
            <a:off x="5430000" y="2159863"/>
            <a:ext cx="1011900" cy="151200"/>
          </a:xfrm>
          <a:prstGeom prst="curvedConnector4">
            <a:avLst>
              <a:gd fmla="val 26960" name="adj1"/>
              <a:gd fmla="val 257490" name="adj2"/>
            </a:avLst>
          </a:prstGeom>
          <a:noFill/>
          <a:ln cap="flat" cmpd="sng" w="9525">
            <a:solidFill>
              <a:srgbClr val="3D85C6"/>
            </a:solidFill>
            <a:prstDash val="solid"/>
            <a:round/>
            <a:headEnd len="med" w="med" type="none"/>
            <a:tailEnd len="med" w="med" type="triangle"/>
          </a:ln>
        </p:spPr>
      </p:cxnSp>
      <p:sp>
        <p:nvSpPr>
          <p:cNvPr id="1384" name="Google Shape;1384;p41"/>
          <p:cNvSpPr/>
          <p:nvPr/>
        </p:nvSpPr>
        <p:spPr>
          <a:xfrm>
            <a:off x="4796825" y="899488"/>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385" name="Google Shape;1385;p41"/>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386" name="Google Shape;1386;p41"/>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387" name="Google Shape;1387;p41"/>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388" name="Google Shape;1388;p41"/>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389" name="Google Shape;1389;p41"/>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390" name="Google Shape;1390;p41"/>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391" name="Google Shape;1391;p41"/>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392" name="Google Shape;1392;p41"/>
          <p:cNvCxnSpPr>
            <a:endCxn id="1393" idx="2"/>
          </p:cNvCxnSpPr>
          <p:nvPr/>
        </p:nvCxnSpPr>
        <p:spPr>
          <a:xfrm>
            <a:off x="61659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94" name="Google Shape;1394;p41"/>
          <p:cNvCxnSpPr>
            <a:stCxn id="1395" idx="0"/>
          </p:cNvCxnSpPr>
          <p:nvPr/>
        </p:nvCxnSpPr>
        <p:spPr>
          <a:xfrm flipH="1" rot="10800000">
            <a:off x="673151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95" name="Google Shape;1395;p41"/>
          <p:cNvSpPr/>
          <p:nvPr/>
        </p:nvSpPr>
        <p:spPr>
          <a:xfrm>
            <a:off x="657566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7267738"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txBox="1"/>
          <p:nvPr/>
        </p:nvSpPr>
        <p:spPr>
          <a:xfrm>
            <a:off x="7141723" y="368930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98" name="Google Shape;1398;p41"/>
          <p:cNvSpPr txBox="1"/>
          <p:nvPr/>
        </p:nvSpPr>
        <p:spPr>
          <a:xfrm>
            <a:off x="644903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93" name="Google Shape;1393;p41"/>
          <p:cNvSpPr/>
          <p:nvPr/>
        </p:nvSpPr>
        <p:spPr>
          <a:xfrm>
            <a:off x="657488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99" name="Google Shape;1399;p41"/>
          <p:cNvCxnSpPr/>
          <p:nvPr/>
        </p:nvCxnSpPr>
        <p:spPr>
          <a:xfrm flipH="1" rot="10800000">
            <a:off x="74243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00" name="Google Shape;1400;p41"/>
          <p:cNvSpPr/>
          <p:nvPr/>
        </p:nvSpPr>
        <p:spPr>
          <a:xfrm>
            <a:off x="72677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01" name="Google Shape;1401;p41"/>
          <p:cNvCxnSpPr>
            <a:stCxn id="1393" idx="6"/>
            <a:endCxn id="1400" idx="2"/>
          </p:cNvCxnSpPr>
          <p:nvPr/>
        </p:nvCxnSpPr>
        <p:spPr>
          <a:xfrm>
            <a:off x="68865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02" name="Google Shape;1402;p41"/>
          <p:cNvCxnSpPr>
            <a:stCxn id="1400" idx="6"/>
            <a:endCxn id="1403" idx="2"/>
          </p:cNvCxnSpPr>
          <p:nvPr/>
        </p:nvCxnSpPr>
        <p:spPr>
          <a:xfrm>
            <a:off x="75794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04" name="Google Shape;1404;p41"/>
          <p:cNvCxnSpPr>
            <a:stCxn id="1405" idx="0"/>
          </p:cNvCxnSpPr>
          <p:nvPr/>
        </p:nvCxnSpPr>
        <p:spPr>
          <a:xfrm flipH="1" rot="10800000">
            <a:off x="8145063"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05" name="Google Shape;1405;p41"/>
          <p:cNvSpPr/>
          <p:nvPr/>
        </p:nvSpPr>
        <p:spPr>
          <a:xfrm>
            <a:off x="7989213" y="3502513"/>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txBox="1"/>
          <p:nvPr/>
        </p:nvSpPr>
        <p:spPr>
          <a:xfrm>
            <a:off x="7862588" y="3677768"/>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403" name="Google Shape;1403;p41"/>
          <p:cNvSpPr/>
          <p:nvPr/>
        </p:nvSpPr>
        <p:spPr>
          <a:xfrm>
            <a:off x="7988438" y="27516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07" name="Google Shape;1407;p41"/>
          <p:cNvCxnSpPr>
            <a:endCxn id="1408" idx="2"/>
          </p:cNvCxnSpPr>
          <p:nvPr/>
        </p:nvCxnSpPr>
        <p:spPr>
          <a:xfrm>
            <a:off x="6160088" y="232606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08" name="Google Shape;1408;p41"/>
          <p:cNvSpPr/>
          <p:nvPr/>
        </p:nvSpPr>
        <p:spPr>
          <a:xfrm>
            <a:off x="656898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09" name="Google Shape;1409;p41"/>
          <p:cNvSpPr/>
          <p:nvPr/>
        </p:nvSpPr>
        <p:spPr>
          <a:xfrm>
            <a:off x="72618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10" name="Google Shape;1410;p41"/>
          <p:cNvCxnSpPr>
            <a:stCxn id="1408" idx="6"/>
            <a:endCxn id="1409" idx="2"/>
          </p:cNvCxnSpPr>
          <p:nvPr/>
        </p:nvCxnSpPr>
        <p:spPr>
          <a:xfrm>
            <a:off x="6880688" y="232606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411" name="Google Shape;1411;p41"/>
          <p:cNvCxnSpPr>
            <a:stCxn id="1409" idx="6"/>
            <a:endCxn id="1412" idx="2"/>
          </p:cNvCxnSpPr>
          <p:nvPr/>
        </p:nvCxnSpPr>
        <p:spPr>
          <a:xfrm>
            <a:off x="7573538" y="232606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12" name="Google Shape;1412;p41"/>
          <p:cNvSpPr/>
          <p:nvPr/>
        </p:nvSpPr>
        <p:spPr>
          <a:xfrm>
            <a:off x="7982538" y="2166013"/>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13" name="Google Shape;1413;p41"/>
          <p:cNvCxnSpPr>
            <a:stCxn id="1395" idx="0"/>
            <a:endCxn id="1408" idx="6"/>
          </p:cNvCxnSpPr>
          <p:nvPr/>
        </p:nvCxnSpPr>
        <p:spPr>
          <a:xfrm rot="-5400000">
            <a:off x="6217763" y="2839663"/>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414" name="Google Shape;1414;p41"/>
          <p:cNvCxnSpPr>
            <a:endCxn id="1412" idx="6"/>
          </p:cNvCxnSpPr>
          <p:nvPr/>
        </p:nvCxnSpPr>
        <p:spPr>
          <a:xfrm rot="-5400000">
            <a:off x="7631838" y="2839363"/>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415" name="Google Shape;1415;p41"/>
          <p:cNvCxnSpPr>
            <a:stCxn id="1396" idx="0"/>
            <a:endCxn id="1409" idx="6"/>
          </p:cNvCxnSpPr>
          <p:nvPr/>
        </p:nvCxnSpPr>
        <p:spPr>
          <a:xfrm rot="-5400000">
            <a:off x="6910288" y="2839213"/>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pic>
        <p:nvPicPr>
          <p:cNvPr id="1416" name="Google Shape;1416;p4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417" name="Google Shape;1417;p4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418" name="Google Shape;1418;p4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419" name="Google Shape;1419;p41"/>
          <p:cNvPicPr preferRelativeResize="0"/>
          <p:nvPr/>
        </p:nvPicPr>
        <p:blipFill>
          <a:blip r:embed="rId4">
            <a:alphaModFix/>
          </a:blip>
          <a:stretch>
            <a:fillRect/>
          </a:stretch>
        </p:blipFill>
        <p:spPr>
          <a:xfrm>
            <a:off x="6641462" y="2227588"/>
            <a:ext cx="166650" cy="196950"/>
          </a:xfrm>
          <a:prstGeom prst="rect">
            <a:avLst/>
          </a:prstGeom>
          <a:noFill/>
          <a:ln>
            <a:noFill/>
          </a:ln>
        </p:spPr>
      </p:pic>
      <p:pic>
        <p:nvPicPr>
          <p:cNvPr id="1420" name="Google Shape;1420;p41"/>
          <p:cNvPicPr preferRelativeResize="0"/>
          <p:nvPr/>
        </p:nvPicPr>
        <p:blipFill>
          <a:blip r:embed="rId4">
            <a:alphaModFix/>
          </a:blip>
          <a:stretch>
            <a:fillRect/>
          </a:stretch>
        </p:blipFill>
        <p:spPr>
          <a:xfrm>
            <a:off x="7334287" y="2227588"/>
            <a:ext cx="166650" cy="196950"/>
          </a:xfrm>
          <a:prstGeom prst="rect">
            <a:avLst/>
          </a:prstGeom>
          <a:noFill/>
          <a:ln>
            <a:noFill/>
          </a:ln>
        </p:spPr>
      </p:pic>
      <p:pic>
        <p:nvPicPr>
          <p:cNvPr id="1421" name="Google Shape;1421;p41"/>
          <p:cNvPicPr preferRelativeResize="0"/>
          <p:nvPr/>
        </p:nvPicPr>
        <p:blipFill>
          <a:blip r:embed="rId4">
            <a:alphaModFix/>
          </a:blip>
          <a:stretch>
            <a:fillRect/>
          </a:stretch>
        </p:blipFill>
        <p:spPr>
          <a:xfrm>
            <a:off x="8055037" y="2227588"/>
            <a:ext cx="166650" cy="196950"/>
          </a:xfrm>
          <a:prstGeom prst="rect">
            <a:avLst/>
          </a:prstGeom>
          <a:noFill/>
          <a:ln>
            <a:noFill/>
          </a:ln>
        </p:spPr>
      </p:pic>
      <p:sp>
        <p:nvSpPr>
          <p:cNvPr id="1422" name="Google Shape;1422;p41"/>
          <p:cNvSpPr/>
          <p:nvPr/>
        </p:nvSpPr>
        <p:spPr>
          <a:xfrm>
            <a:off x="656900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23" name="Google Shape;1423;p41"/>
          <p:cNvSpPr/>
          <p:nvPr/>
        </p:nvSpPr>
        <p:spPr>
          <a:xfrm>
            <a:off x="72618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24" name="Google Shape;1424;p41"/>
          <p:cNvSpPr/>
          <p:nvPr/>
        </p:nvSpPr>
        <p:spPr>
          <a:xfrm>
            <a:off x="7982550" y="1569463"/>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425" name="Google Shape;1425;p41"/>
          <p:cNvCxnSpPr>
            <a:endCxn id="1422" idx="4"/>
          </p:cNvCxnSpPr>
          <p:nvPr/>
        </p:nvCxnSpPr>
        <p:spPr>
          <a:xfrm flipH="1" rot="10800000">
            <a:off x="672095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26" name="Google Shape;1426;p41"/>
          <p:cNvCxnSpPr>
            <a:endCxn id="1423" idx="4"/>
          </p:cNvCxnSpPr>
          <p:nvPr/>
        </p:nvCxnSpPr>
        <p:spPr>
          <a:xfrm flipH="1" rot="10800000">
            <a:off x="74138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27" name="Google Shape;1427;p41"/>
          <p:cNvCxnSpPr>
            <a:endCxn id="1424" idx="4"/>
          </p:cNvCxnSpPr>
          <p:nvPr/>
        </p:nvCxnSpPr>
        <p:spPr>
          <a:xfrm flipH="1" rot="10800000">
            <a:off x="8134500" y="1889563"/>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428" name="Google Shape;1428;p41"/>
          <p:cNvCxnSpPr>
            <a:stCxn id="1422" idx="0"/>
            <a:endCxn id="1384" idx="4"/>
          </p:cNvCxnSpPr>
          <p:nvPr/>
        </p:nvCxnSpPr>
        <p:spPr>
          <a:xfrm rot="10800000">
            <a:off x="4952750" y="1219663"/>
            <a:ext cx="1772100" cy="349800"/>
          </a:xfrm>
          <a:prstGeom prst="straightConnector1">
            <a:avLst/>
          </a:prstGeom>
          <a:noFill/>
          <a:ln cap="flat" cmpd="sng" w="9525">
            <a:solidFill>
              <a:srgbClr val="000000"/>
            </a:solidFill>
            <a:prstDash val="solid"/>
            <a:round/>
            <a:headEnd len="med" w="med" type="none"/>
            <a:tailEnd len="med" w="med" type="triangle"/>
          </a:ln>
        </p:spPr>
      </p:cxnSp>
      <p:cxnSp>
        <p:nvCxnSpPr>
          <p:cNvPr id="1429" name="Google Shape;1429;p41"/>
          <p:cNvCxnSpPr>
            <a:stCxn id="1423" idx="0"/>
            <a:endCxn id="1384" idx="4"/>
          </p:cNvCxnSpPr>
          <p:nvPr/>
        </p:nvCxnSpPr>
        <p:spPr>
          <a:xfrm rot="10800000">
            <a:off x="4952600" y="1219663"/>
            <a:ext cx="2465100" cy="349800"/>
          </a:xfrm>
          <a:prstGeom prst="straightConnector1">
            <a:avLst/>
          </a:prstGeom>
          <a:noFill/>
          <a:ln cap="flat" cmpd="sng" w="9525">
            <a:solidFill>
              <a:srgbClr val="000000"/>
            </a:solidFill>
            <a:prstDash val="solid"/>
            <a:round/>
            <a:headEnd len="med" w="med" type="none"/>
            <a:tailEnd len="med" w="med" type="triangle"/>
          </a:ln>
        </p:spPr>
      </p:cxnSp>
      <p:cxnSp>
        <p:nvCxnSpPr>
          <p:cNvPr id="1430" name="Google Shape;1430;p41"/>
          <p:cNvCxnSpPr>
            <a:stCxn id="1424" idx="0"/>
            <a:endCxn id="1384" idx="4"/>
          </p:cNvCxnSpPr>
          <p:nvPr/>
        </p:nvCxnSpPr>
        <p:spPr>
          <a:xfrm rot="10800000">
            <a:off x="4952700" y="1219663"/>
            <a:ext cx="3185700" cy="349800"/>
          </a:xfrm>
          <a:prstGeom prst="straightConnector1">
            <a:avLst/>
          </a:prstGeom>
          <a:noFill/>
          <a:ln cap="flat" cmpd="sng" w="9525">
            <a:solidFill>
              <a:srgbClr val="000000"/>
            </a:solidFill>
            <a:prstDash val="solid"/>
            <a:round/>
            <a:headEnd len="med" w="med" type="none"/>
            <a:tailEnd len="med" w="med" type="triangle"/>
          </a:ln>
        </p:spPr>
      </p:cxnSp>
      <p:cxnSp>
        <p:nvCxnSpPr>
          <p:cNvPr id="1431" name="Google Shape;1431;p41"/>
          <p:cNvCxnSpPr>
            <a:endCxn id="1422" idx="2"/>
          </p:cNvCxnSpPr>
          <p:nvPr/>
        </p:nvCxnSpPr>
        <p:spPr>
          <a:xfrm flipH="1" rot="5400000">
            <a:off x="6134300" y="2164213"/>
            <a:ext cx="1016700" cy="147300"/>
          </a:xfrm>
          <a:prstGeom prst="curvedConnector4">
            <a:avLst>
              <a:gd fmla="val 29784" name="adj1"/>
              <a:gd fmla="val 261660" name="adj2"/>
            </a:avLst>
          </a:prstGeom>
          <a:noFill/>
          <a:ln cap="flat" cmpd="sng" w="9525">
            <a:solidFill>
              <a:srgbClr val="3D85C6"/>
            </a:solidFill>
            <a:prstDash val="solid"/>
            <a:round/>
            <a:headEnd len="med" w="med" type="none"/>
            <a:tailEnd len="med" w="med" type="triangle"/>
          </a:ln>
        </p:spPr>
      </p:cxnSp>
      <p:cxnSp>
        <p:nvCxnSpPr>
          <p:cNvPr id="1432" name="Google Shape;1432;p41"/>
          <p:cNvCxnSpPr>
            <a:endCxn id="1423" idx="2"/>
          </p:cNvCxnSpPr>
          <p:nvPr/>
        </p:nvCxnSpPr>
        <p:spPr>
          <a:xfrm flipH="1" rot="5400000">
            <a:off x="6835100" y="2156263"/>
            <a:ext cx="1011900" cy="158400"/>
          </a:xfrm>
          <a:prstGeom prst="curvedConnector4">
            <a:avLst>
              <a:gd fmla="val 26960" name="adj1"/>
              <a:gd fmla="val 250331" name="adj2"/>
            </a:avLst>
          </a:prstGeom>
          <a:noFill/>
          <a:ln cap="flat" cmpd="sng" w="9525">
            <a:solidFill>
              <a:srgbClr val="3D85C6"/>
            </a:solidFill>
            <a:prstDash val="solid"/>
            <a:round/>
            <a:headEnd len="med" w="med" type="none"/>
            <a:tailEnd len="med" w="med" type="triangle"/>
          </a:ln>
        </p:spPr>
      </p:cxnSp>
      <p:cxnSp>
        <p:nvCxnSpPr>
          <p:cNvPr id="1433" name="Google Shape;1433;p41"/>
          <p:cNvCxnSpPr>
            <a:endCxn id="1424" idx="2"/>
          </p:cNvCxnSpPr>
          <p:nvPr/>
        </p:nvCxnSpPr>
        <p:spPr>
          <a:xfrm flipH="1" rot="5400000">
            <a:off x="7552200" y="2159863"/>
            <a:ext cx="1011900" cy="151200"/>
          </a:xfrm>
          <a:prstGeom prst="curvedConnector4">
            <a:avLst>
              <a:gd fmla="val 28621" name="adj1"/>
              <a:gd fmla="val 257490" name="adj2"/>
            </a:avLst>
          </a:prstGeom>
          <a:noFill/>
          <a:ln cap="flat" cmpd="sng" w="9525">
            <a:solidFill>
              <a:srgbClr val="3D85C6"/>
            </a:solidFill>
            <a:prstDash val="solid"/>
            <a:round/>
            <a:headEnd len="med" w="med" type="none"/>
            <a:tailEnd len="med" w="med" type="triangle"/>
          </a:ln>
        </p:spPr>
      </p:cxnSp>
      <p:pic>
        <p:nvPicPr>
          <p:cNvPr id="1434" name="Google Shape;1434;p41"/>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435" name="Google Shape;1435;p41"/>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436" name="Google Shape;1436;p41"/>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437" name="Google Shape;1437;p41"/>
          <p:cNvSpPr txBox="1"/>
          <p:nvPr/>
        </p:nvSpPr>
        <p:spPr>
          <a:xfrm>
            <a:off x="611400" y="1924925"/>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a:t>
            </a: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 </a:t>
            </a:r>
            <a:endParaRPr>
              <a:latin typeface="Times New Roman"/>
              <a:ea typeface="Times New Roman"/>
              <a:cs typeface="Times New Roman"/>
              <a:sym typeface="Times New Roman"/>
            </a:endParaRPr>
          </a:p>
        </p:txBody>
      </p:sp>
      <p:sp>
        <p:nvSpPr>
          <p:cNvPr id="1438" name="Google Shape;1438;p41"/>
          <p:cNvSpPr txBox="1"/>
          <p:nvPr/>
        </p:nvSpPr>
        <p:spPr>
          <a:xfrm>
            <a:off x="2306338" y="838000"/>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439" name="Google Shape;1439;p41"/>
          <p:cNvSpPr txBox="1"/>
          <p:nvPr/>
        </p:nvSpPr>
        <p:spPr>
          <a:xfrm>
            <a:off x="737675" y="3624163"/>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F64F59"/>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42"/>
          <p:cNvSpPr/>
          <p:nvPr/>
        </p:nvSpPr>
        <p:spPr>
          <a:xfrm>
            <a:off x="226145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t>
            </a:r>
            <a:endParaRPr/>
          </a:p>
        </p:txBody>
      </p:sp>
      <p:sp>
        <p:nvSpPr>
          <p:cNvPr id="1445" name="Google Shape;1445;p42"/>
          <p:cNvSpPr/>
          <p:nvPr/>
        </p:nvSpPr>
        <p:spPr>
          <a:xfrm>
            <a:off x="284500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446" name="Google Shape;1446;p42"/>
          <p:cNvCxnSpPr>
            <a:stCxn id="1444" idx="3"/>
            <a:endCxn id="1445" idx="1"/>
          </p:cNvCxnSpPr>
          <p:nvPr/>
        </p:nvCxnSpPr>
        <p:spPr>
          <a:xfrm>
            <a:off x="252425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47" name="Google Shape;1447;p42"/>
          <p:cNvCxnSpPr>
            <a:stCxn id="1445" idx="1"/>
            <a:endCxn id="1444" idx="3"/>
          </p:cNvCxnSpPr>
          <p:nvPr/>
        </p:nvCxnSpPr>
        <p:spPr>
          <a:xfrm rot="10800000">
            <a:off x="2524301"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448" name="Google Shape;1448;p42"/>
          <p:cNvSpPr/>
          <p:nvPr/>
        </p:nvSpPr>
        <p:spPr>
          <a:xfrm>
            <a:off x="346143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449" name="Google Shape;1449;p42"/>
          <p:cNvSpPr/>
          <p:nvPr/>
        </p:nvSpPr>
        <p:spPr>
          <a:xfrm>
            <a:off x="404498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450" name="Google Shape;1450;p42"/>
          <p:cNvCxnSpPr>
            <a:stCxn id="1448" idx="3"/>
            <a:endCxn id="1449" idx="1"/>
          </p:cNvCxnSpPr>
          <p:nvPr/>
        </p:nvCxnSpPr>
        <p:spPr>
          <a:xfrm>
            <a:off x="372423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51" name="Google Shape;1451;p42"/>
          <p:cNvCxnSpPr>
            <a:stCxn id="1449" idx="1"/>
            <a:endCxn id="1448" idx="3"/>
          </p:cNvCxnSpPr>
          <p:nvPr/>
        </p:nvCxnSpPr>
        <p:spPr>
          <a:xfrm rot="10800000">
            <a:off x="3724281"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452" name="Google Shape;1452;p42"/>
          <p:cNvCxnSpPr/>
          <p:nvPr/>
        </p:nvCxnSpPr>
        <p:spPr>
          <a:xfrm>
            <a:off x="3124363"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53" name="Google Shape;1453;p42"/>
          <p:cNvCxnSpPr/>
          <p:nvPr/>
        </p:nvCxnSpPr>
        <p:spPr>
          <a:xfrm rot="10800000">
            <a:off x="3124291" y="26386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1454" name="Google Shape;1454;p42"/>
          <p:cNvSpPr/>
          <p:nvPr/>
        </p:nvSpPr>
        <p:spPr>
          <a:xfrm>
            <a:off x="462853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455" name="Google Shape;1455;p42"/>
          <p:cNvCxnSpPr>
            <a:endCxn id="1454" idx="1"/>
          </p:cNvCxnSpPr>
          <p:nvPr/>
        </p:nvCxnSpPr>
        <p:spPr>
          <a:xfrm>
            <a:off x="430783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56" name="Google Shape;1456;p42"/>
          <p:cNvCxnSpPr>
            <a:stCxn id="1454" idx="1"/>
          </p:cNvCxnSpPr>
          <p:nvPr/>
        </p:nvCxnSpPr>
        <p:spPr>
          <a:xfrm rot="10800000">
            <a:off x="4307832"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457" name="Google Shape;1457;p42"/>
          <p:cNvSpPr/>
          <p:nvPr/>
        </p:nvSpPr>
        <p:spPr>
          <a:xfrm>
            <a:off x="524496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458" name="Google Shape;1458;p42"/>
          <p:cNvSpPr/>
          <p:nvPr/>
        </p:nvSpPr>
        <p:spPr>
          <a:xfrm>
            <a:off x="5828513"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459" name="Google Shape;1459;p42"/>
          <p:cNvCxnSpPr>
            <a:stCxn id="1457" idx="3"/>
            <a:endCxn id="1458" idx="1"/>
          </p:cNvCxnSpPr>
          <p:nvPr/>
        </p:nvCxnSpPr>
        <p:spPr>
          <a:xfrm>
            <a:off x="550776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60" name="Google Shape;1460;p42"/>
          <p:cNvCxnSpPr>
            <a:stCxn id="1458" idx="1"/>
            <a:endCxn id="1457" idx="3"/>
          </p:cNvCxnSpPr>
          <p:nvPr/>
        </p:nvCxnSpPr>
        <p:spPr>
          <a:xfrm rot="10800000">
            <a:off x="5507813"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461" name="Google Shape;1461;p42"/>
          <p:cNvCxnSpPr/>
          <p:nvPr/>
        </p:nvCxnSpPr>
        <p:spPr>
          <a:xfrm>
            <a:off x="4907895"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462" name="Google Shape;1462;p42"/>
          <p:cNvCxnSpPr/>
          <p:nvPr/>
        </p:nvCxnSpPr>
        <p:spPr>
          <a:xfrm rot="10800000">
            <a:off x="4907822" y="263869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463" name="Google Shape;1463;p42"/>
          <p:cNvCxnSpPr>
            <a:stCxn id="1444" idx="0"/>
            <a:endCxn id="1464" idx="2"/>
          </p:cNvCxnSpPr>
          <p:nvPr/>
        </p:nvCxnSpPr>
        <p:spPr>
          <a:xfrm rot="10800000">
            <a:off x="2392850"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465" name="Google Shape;1465;p42"/>
          <p:cNvCxnSpPr/>
          <p:nvPr/>
        </p:nvCxnSpPr>
        <p:spPr>
          <a:xfrm rot="10800000">
            <a:off x="297646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466" name="Google Shape;1466;p42"/>
          <p:cNvCxnSpPr/>
          <p:nvPr/>
        </p:nvCxnSpPr>
        <p:spPr>
          <a:xfrm rot="10800000">
            <a:off x="3592892"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467" name="Google Shape;1467;p42"/>
          <p:cNvCxnSpPr/>
          <p:nvPr/>
        </p:nvCxnSpPr>
        <p:spPr>
          <a:xfrm rot="10800000">
            <a:off x="417644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468" name="Google Shape;1468;p42"/>
          <p:cNvCxnSpPr/>
          <p:nvPr/>
        </p:nvCxnSpPr>
        <p:spPr>
          <a:xfrm rot="10800000">
            <a:off x="4759994"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469" name="Google Shape;1469;p42"/>
          <p:cNvCxnSpPr/>
          <p:nvPr/>
        </p:nvCxnSpPr>
        <p:spPr>
          <a:xfrm rot="10800000">
            <a:off x="5376423"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470" name="Google Shape;1470;p42"/>
          <p:cNvCxnSpPr/>
          <p:nvPr/>
        </p:nvCxnSpPr>
        <p:spPr>
          <a:xfrm rot="10800000">
            <a:off x="5959974" y="2086758"/>
            <a:ext cx="0" cy="318900"/>
          </a:xfrm>
          <a:prstGeom prst="straightConnector1">
            <a:avLst/>
          </a:prstGeom>
          <a:noFill/>
          <a:ln cap="flat" cmpd="sng" w="19050">
            <a:solidFill>
              <a:srgbClr val="000000"/>
            </a:solidFill>
            <a:prstDash val="solid"/>
            <a:round/>
            <a:headEnd len="med" w="med" type="none"/>
            <a:tailEnd len="med" w="med" type="triangle"/>
          </a:ln>
        </p:spPr>
      </p:cxnSp>
      <p:sp>
        <p:nvSpPr>
          <p:cNvPr id="1471" name="Google Shape;1471;p42"/>
          <p:cNvSpPr/>
          <p:nvPr/>
        </p:nvSpPr>
        <p:spPr>
          <a:xfrm>
            <a:off x="2261600" y="1710564"/>
            <a:ext cx="3822000" cy="37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sp>
        <p:nvSpPr>
          <p:cNvPr id="1472" name="Google Shape;1472;p42"/>
          <p:cNvSpPr/>
          <p:nvPr/>
        </p:nvSpPr>
        <p:spPr>
          <a:xfrm>
            <a:off x="2262499" y="1093950"/>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473" name="Google Shape;1473;p42"/>
          <p:cNvSpPr/>
          <p:nvPr/>
        </p:nvSpPr>
        <p:spPr>
          <a:xfrm>
            <a:off x="2261449" y="629575"/>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1474" name="Google Shape;1474;p42"/>
          <p:cNvCxnSpPr>
            <a:stCxn id="1471" idx="0"/>
          </p:cNvCxnSpPr>
          <p:nvPr/>
        </p:nvCxnSpPr>
        <p:spPr>
          <a:xfrm flipH="1" rot="10800000">
            <a:off x="4172600" y="1426764"/>
            <a:ext cx="3900" cy="283800"/>
          </a:xfrm>
          <a:prstGeom prst="straightConnector1">
            <a:avLst/>
          </a:prstGeom>
          <a:noFill/>
          <a:ln cap="flat" cmpd="sng" w="19050">
            <a:solidFill>
              <a:srgbClr val="000000"/>
            </a:solidFill>
            <a:prstDash val="solid"/>
            <a:round/>
            <a:headEnd len="med" w="med" type="none"/>
            <a:tailEnd len="med" w="med" type="triangle"/>
          </a:ln>
        </p:spPr>
      </p:cxnSp>
      <p:cxnSp>
        <p:nvCxnSpPr>
          <p:cNvPr id="1475" name="Google Shape;1475;p42"/>
          <p:cNvCxnSpPr>
            <a:stCxn id="1476" idx="0"/>
            <a:endCxn id="1444" idx="2"/>
          </p:cNvCxnSpPr>
          <p:nvPr/>
        </p:nvCxnSpPr>
        <p:spPr>
          <a:xfrm rot="10800000">
            <a:off x="239285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476" name="Google Shape;1476;p42"/>
          <p:cNvSpPr/>
          <p:nvPr/>
        </p:nvSpPr>
        <p:spPr>
          <a:xfrm>
            <a:off x="2261450"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6445025" y="2479150"/>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1478" name="Google Shape;1478;p42"/>
          <p:cNvCxnSpPr/>
          <p:nvPr/>
        </p:nvCxnSpPr>
        <p:spPr>
          <a:xfrm flipH="1" rot="10800000">
            <a:off x="2392850" y="2804850"/>
            <a:ext cx="4156800" cy="186900"/>
          </a:xfrm>
          <a:prstGeom prst="bentConnector3">
            <a:avLst>
              <a:gd fmla="val 99999" name="adj1"/>
            </a:avLst>
          </a:prstGeom>
          <a:noFill/>
          <a:ln cap="flat" cmpd="sng" w="9525">
            <a:solidFill>
              <a:srgbClr val="000000"/>
            </a:solidFill>
            <a:prstDash val="solid"/>
            <a:round/>
            <a:headEnd len="med" w="med" type="none"/>
            <a:tailEnd len="med" w="med" type="triangle"/>
          </a:ln>
        </p:spPr>
      </p:cxnSp>
      <p:cxnSp>
        <p:nvCxnSpPr>
          <p:cNvPr id="1479" name="Google Shape;1479;p42"/>
          <p:cNvCxnSpPr/>
          <p:nvPr/>
        </p:nvCxnSpPr>
        <p:spPr>
          <a:xfrm flipH="1" rot="10800000">
            <a:off x="2976388" y="2805450"/>
            <a:ext cx="3669300" cy="229800"/>
          </a:xfrm>
          <a:prstGeom prst="bentConnector3">
            <a:avLst>
              <a:gd fmla="val 100004" name="adj1"/>
            </a:avLst>
          </a:prstGeom>
          <a:noFill/>
          <a:ln cap="flat" cmpd="sng" w="9525">
            <a:solidFill>
              <a:srgbClr val="000000"/>
            </a:solidFill>
            <a:prstDash val="solid"/>
            <a:round/>
            <a:headEnd len="med" w="med" type="none"/>
            <a:tailEnd len="med" w="med" type="triangle"/>
          </a:ln>
        </p:spPr>
      </p:cxnSp>
      <p:cxnSp>
        <p:nvCxnSpPr>
          <p:cNvPr id="1480" name="Google Shape;1480;p42"/>
          <p:cNvCxnSpPr/>
          <p:nvPr/>
        </p:nvCxnSpPr>
        <p:spPr>
          <a:xfrm flipH="1" rot="10800000">
            <a:off x="3592775" y="2798125"/>
            <a:ext cx="3156600" cy="293100"/>
          </a:xfrm>
          <a:prstGeom prst="bentConnector3">
            <a:avLst>
              <a:gd fmla="val 100002" name="adj1"/>
            </a:avLst>
          </a:prstGeom>
          <a:noFill/>
          <a:ln cap="flat" cmpd="sng" w="9525">
            <a:solidFill>
              <a:srgbClr val="000000"/>
            </a:solidFill>
            <a:prstDash val="solid"/>
            <a:round/>
            <a:headEnd len="med" w="med" type="none"/>
            <a:tailEnd len="med" w="med" type="triangle"/>
          </a:ln>
        </p:spPr>
      </p:cxnSp>
      <p:cxnSp>
        <p:nvCxnSpPr>
          <p:cNvPr id="1481" name="Google Shape;1481;p42"/>
          <p:cNvCxnSpPr>
            <a:endCxn id="1477" idx="2"/>
          </p:cNvCxnSpPr>
          <p:nvPr/>
        </p:nvCxnSpPr>
        <p:spPr>
          <a:xfrm flipH="1" rot="10800000">
            <a:off x="4172675" y="2798050"/>
            <a:ext cx="2726100" cy="345000"/>
          </a:xfrm>
          <a:prstGeom prst="bentConnector2">
            <a:avLst/>
          </a:prstGeom>
          <a:noFill/>
          <a:ln cap="flat" cmpd="sng" w="9525">
            <a:solidFill>
              <a:srgbClr val="000000"/>
            </a:solidFill>
            <a:prstDash val="solid"/>
            <a:round/>
            <a:headEnd len="med" w="med" type="none"/>
            <a:tailEnd len="med" w="med" type="triangle"/>
          </a:ln>
        </p:spPr>
      </p:cxnSp>
      <p:cxnSp>
        <p:nvCxnSpPr>
          <p:cNvPr id="1482" name="Google Shape;1482;p42"/>
          <p:cNvCxnSpPr/>
          <p:nvPr/>
        </p:nvCxnSpPr>
        <p:spPr>
          <a:xfrm flipH="1" rot="10800000">
            <a:off x="4759775" y="2804725"/>
            <a:ext cx="2293200" cy="402900"/>
          </a:xfrm>
          <a:prstGeom prst="bentConnector3">
            <a:avLst>
              <a:gd fmla="val 99996" name="adj1"/>
            </a:avLst>
          </a:prstGeom>
          <a:noFill/>
          <a:ln cap="flat" cmpd="sng" w="9525">
            <a:solidFill>
              <a:srgbClr val="000000"/>
            </a:solidFill>
            <a:prstDash val="solid"/>
            <a:round/>
            <a:headEnd len="med" w="med" type="none"/>
            <a:tailEnd len="med" w="med" type="triangle"/>
          </a:ln>
        </p:spPr>
      </p:cxnSp>
      <p:cxnSp>
        <p:nvCxnSpPr>
          <p:cNvPr id="1483" name="Google Shape;1483;p42"/>
          <p:cNvCxnSpPr/>
          <p:nvPr/>
        </p:nvCxnSpPr>
        <p:spPr>
          <a:xfrm flipH="1" rot="10800000">
            <a:off x="5376338" y="2804975"/>
            <a:ext cx="1787400" cy="466800"/>
          </a:xfrm>
          <a:prstGeom prst="bentConnector3">
            <a:avLst>
              <a:gd fmla="val 100008" name="adj1"/>
            </a:avLst>
          </a:prstGeom>
          <a:noFill/>
          <a:ln cap="flat" cmpd="sng" w="9525">
            <a:solidFill>
              <a:srgbClr val="000000"/>
            </a:solidFill>
            <a:prstDash val="solid"/>
            <a:round/>
            <a:headEnd len="med" w="med" type="none"/>
            <a:tailEnd len="med" w="med" type="triangle"/>
          </a:ln>
        </p:spPr>
      </p:cxnSp>
      <p:cxnSp>
        <p:nvCxnSpPr>
          <p:cNvPr id="1484" name="Google Shape;1484;p42"/>
          <p:cNvCxnSpPr/>
          <p:nvPr/>
        </p:nvCxnSpPr>
        <p:spPr>
          <a:xfrm flipH="1" rot="10800000">
            <a:off x="5959888" y="2804938"/>
            <a:ext cx="1329900" cy="519300"/>
          </a:xfrm>
          <a:prstGeom prst="bentConnector3">
            <a:avLst>
              <a:gd fmla="val 99993" name="adj1"/>
            </a:avLst>
          </a:prstGeom>
          <a:noFill/>
          <a:ln cap="flat" cmpd="sng" w="9525">
            <a:solidFill>
              <a:srgbClr val="000000"/>
            </a:solidFill>
            <a:prstDash val="solid"/>
            <a:round/>
            <a:headEnd len="med" w="med" type="none"/>
            <a:tailEnd len="med" w="med" type="triangle"/>
          </a:ln>
        </p:spPr>
      </p:cxnSp>
      <p:cxnSp>
        <p:nvCxnSpPr>
          <p:cNvPr id="1485" name="Google Shape;1485;p42"/>
          <p:cNvCxnSpPr>
            <a:stCxn id="1486" idx="0"/>
          </p:cNvCxnSpPr>
          <p:nvPr/>
        </p:nvCxnSpPr>
        <p:spPr>
          <a:xfrm rot="10800000">
            <a:off x="2976475"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486" name="Google Shape;1486;p42"/>
          <p:cNvSpPr/>
          <p:nvPr/>
        </p:nvSpPr>
        <p:spPr>
          <a:xfrm>
            <a:off x="2845075"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87" name="Google Shape;1487;p42"/>
          <p:cNvCxnSpPr>
            <a:stCxn id="1488" idx="0"/>
          </p:cNvCxnSpPr>
          <p:nvPr/>
        </p:nvCxnSpPr>
        <p:spPr>
          <a:xfrm rot="10800000">
            <a:off x="359290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488" name="Google Shape;1488;p42"/>
          <p:cNvSpPr/>
          <p:nvPr/>
        </p:nvSpPr>
        <p:spPr>
          <a:xfrm>
            <a:off x="3461500"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9" name="Google Shape;1489;p42"/>
          <p:cNvCxnSpPr>
            <a:stCxn id="1490" idx="0"/>
          </p:cNvCxnSpPr>
          <p:nvPr/>
        </p:nvCxnSpPr>
        <p:spPr>
          <a:xfrm rot="10800000">
            <a:off x="417641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490" name="Google Shape;1490;p42"/>
          <p:cNvSpPr/>
          <p:nvPr/>
        </p:nvSpPr>
        <p:spPr>
          <a:xfrm>
            <a:off x="404501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1" name="Google Shape;1491;p42"/>
          <p:cNvCxnSpPr>
            <a:stCxn id="1492" idx="0"/>
          </p:cNvCxnSpPr>
          <p:nvPr/>
        </p:nvCxnSpPr>
        <p:spPr>
          <a:xfrm rot="10800000">
            <a:off x="475993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492" name="Google Shape;1492;p42"/>
          <p:cNvSpPr/>
          <p:nvPr/>
        </p:nvSpPr>
        <p:spPr>
          <a:xfrm>
            <a:off x="4628538"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93" name="Google Shape;1493;p42"/>
          <p:cNvCxnSpPr>
            <a:stCxn id="1494" idx="0"/>
          </p:cNvCxnSpPr>
          <p:nvPr/>
        </p:nvCxnSpPr>
        <p:spPr>
          <a:xfrm rot="10800000">
            <a:off x="537636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494" name="Google Shape;1494;p42"/>
          <p:cNvSpPr/>
          <p:nvPr/>
        </p:nvSpPr>
        <p:spPr>
          <a:xfrm>
            <a:off x="524496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5" name="Google Shape;1495;p42"/>
          <p:cNvCxnSpPr>
            <a:stCxn id="1496" idx="0"/>
          </p:cNvCxnSpPr>
          <p:nvPr/>
        </p:nvCxnSpPr>
        <p:spPr>
          <a:xfrm rot="10800000">
            <a:off x="595998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496" name="Google Shape;1496;p42"/>
          <p:cNvSpPr/>
          <p:nvPr/>
        </p:nvSpPr>
        <p:spPr>
          <a:xfrm>
            <a:off x="5828588"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2"/>
          <p:cNvSpPr/>
          <p:nvPr/>
        </p:nvSpPr>
        <p:spPr>
          <a:xfrm>
            <a:off x="2389125" y="2948875"/>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5927000" y="33085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5343475" y="32442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2"/>
          <p:cNvSpPr/>
          <p:nvPr/>
        </p:nvSpPr>
        <p:spPr>
          <a:xfrm>
            <a:off x="4726200" y="31903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2"/>
          <p:cNvSpPr/>
          <p:nvPr/>
        </p:nvSpPr>
        <p:spPr>
          <a:xfrm>
            <a:off x="4142588" y="31084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3561025" y="30795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2945625" y="2998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a:off x="2358525" y="2973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5" name="Google Shape;1505;p42"/>
          <p:cNvCxnSpPr>
            <a:stCxn id="1477" idx="0"/>
          </p:cNvCxnSpPr>
          <p:nvPr/>
        </p:nvCxnSpPr>
        <p:spPr>
          <a:xfrm rot="10800000">
            <a:off x="6898475" y="1419550"/>
            <a:ext cx="300" cy="1059600"/>
          </a:xfrm>
          <a:prstGeom prst="straightConnector1">
            <a:avLst/>
          </a:prstGeom>
          <a:noFill/>
          <a:ln cap="flat" cmpd="sng" w="19050">
            <a:solidFill>
              <a:schemeClr val="dk1"/>
            </a:solidFill>
            <a:prstDash val="solid"/>
            <a:round/>
            <a:headEnd len="med" w="med" type="none"/>
            <a:tailEnd len="med" w="med" type="triangle"/>
          </a:ln>
        </p:spPr>
      </p:cxnSp>
      <p:sp>
        <p:nvSpPr>
          <p:cNvPr id="1506" name="Google Shape;1506;p42"/>
          <p:cNvSpPr txBox="1"/>
          <p:nvPr/>
        </p:nvSpPr>
        <p:spPr>
          <a:xfrm>
            <a:off x="2738800" y="35439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07" name="Google Shape;1507;p42"/>
          <p:cNvSpPr txBox="1"/>
          <p:nvPr/>
        </p:nvSpPr>
        <p:spPr>
          <a:xfrm>
            <a:off x="2154675" y="35362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08" name="Google Shape;1508;p42"/>
          <p:cNvSpPr/>
          <p:nvPr/>
        </p:nvSpPr>
        <p:spPr>
          <a:xfrm>
            <a:off x="3461738"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09" name="Google Shape;1509;p42"/>
          <p:cNvSpPr/>
          <p:nvPr/>
        </p:nvSpPr>
        <p:spPr>
          <a:xfrm>
            <a:off x="4045363"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10" name="Google Shape;1510;p42"/>
          <p:cNvSpPr txBox="1"/>
          <p:nvPr/>
        </p:nvSpPr>
        <p:spPr>
          <a:xfrm>
            <a:off x="3939088" y="35440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11" name="Google Shape;1511;p42"/>
          <p:cNvSpPr txBox="1"/>
          <p:nvPr/>
        </p:nvSpPr>
        <p:spPr>
          <a:xfrm>
            <a:off x="3354963" y="35363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12" name="Google Shape;1512;p42"/>
          <p:cNvSpPr txBox="1"/>
          <p:nvPr/>
        </p:nvSpPr>
        <p:spPr>
          <a:xfrm>
            <a:off x="4523213" y="35361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13" name="Google Shape;1513;p42"/>
          <p:cNvSpPr/>
          <p:nvPr/>
        </p:nvSpPr>
        <p:spPr>
          <a:xfrm>
            <a:off x="5244425" y="3419000"/>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5827950"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15" name="Google Shape;1515;p42"/>
          <p:cNvSpPr/>
          <p:nvPr/>
        </p:nvSpPr>
        <p:spPr>
          <a:xfrm>
            <a:off x="5244775" y="341912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16" name="Google Shape;1516;p42"/>
          <p:cNvSpPr txBox="1"/>
          <p:nvPr/>
        </p:nvSpPr>
        <p:spPr>
          <a:xfrm>
            <a:off x="5138500" y="35441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17" name="Google Shape;1517;p42"/>
          <p:cNvSpPr txBox="1"/>
          <p:nvPr/>
        </p:nvSpPr>
        <p:spPr>
          <a:xfrm>
            <a:off x="5722625" y="35362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43"/>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523" name="Google Shape;1523;p43"/>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524" name="Google Shape;1524;p43"/>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525" name="Google Shape;1525;p43"/>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526" name="Google Shape;1526;p43"/>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530" name="Google Shape;1530;p43"/>
          <p:cNvCxnSpPr>
            <a:stCxn id="1529" idx="6"/>
            <a:endCxn id="1531"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532" name="Google Shape;1532;p43"/>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533" name="Google Shape;1533;p43"/>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534" name="Google Shape;1534;p43"/>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536" name="Google Shape;1536;p43"/>
          <p:cNvCxnSpPr>
            <a:stCxn id="1537" idx="6"/>
            <a:endCxn id="1529"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538" name="Google Shape;1538;p43"/>
          <p:cNvCxnSpPr>
            <a:stCxn id="1539" idx="6"/>
            <a:endCxn id="1529"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540" name="Google Shape;1540;p43"/>
          <p:cNvCxnSpPr>
            <a:stCxn id="1541" idx="6"/>
            <a:endCxn id="1529"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542" name="Google Shape;1542;p43"/>
          <p:cNvCxnSpPr>
            <a:stCxn id="1543" idx="6"/>
            <a:endCxn id="1544"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531" name="Google Shape;1531;p43"/>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543" name="Google Shape;1543;p4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1</a:t>
            </a:r>
            <a:endParaRPr baseline="-25000" sz="1200"/>
          </a:p>
        </p:txBody>
      </p:sp>
      <p:sp>
        <p:nvSpPr>
          <p:cNvPr id="1545" name="Google Shape;1545;p4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546" name="Google Shape;1546;p4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547" name="Google Shape;1547;p4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544" name="Google Shape;1544;p4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548" name="Google Shape;1548;p4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549" name="Google Shape;1549;p4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550" name="Google Shape;1550;p4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541" name="Google Shape;1541;p4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539" name="Google Shape;1539;p4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551" name="Google Shape;1551;p4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537" name="Google Shape;1537;p4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552" name="Google Shape;1552;p43"/>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553" name="Google Shape;1553;p43"/>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7" name="Google Shape;1557;p43"/>
          <p:cNvCxnSpPr>
            <a:endCxn id="1543"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558" name="Google Shape;1558;p43"/>
          <p:cNvCxnSpPr>
            <a:stCxn id="1526" idx="5"/>
            <a:endCxn id="1545"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559" name="Google Shape;1559;p43"/>
          <p:cNvCxnSpPr>
            <a:stCxn id="1526" idx="5"/>
            <a:endCxn id="1546"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560" name="Google Shape;1560;p43"/>
          <p:cNvCxnSpPr>
            <a:stCxn id="1526" idx="5"/>
            <a:endCxn id="1547"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561" name="Google Shape;1561;p43"/>
          <p:cNvCxnSpPr>
            <a:stCxn id="1527" idx="5"/>
            <a:endCxn id="1543"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562" name="Google Shape;1562;p43"/>
          <p:cNvCxnSpPr>
            <a:stCxn id="1527" idx="5"/>
            <a:endCxn id="1546"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563" name="Google Shape;1563;p43"/>
          <p:cNvCxnSpPr>
            <a:stCxn id="1527" idx="6"/>
            <a:endCxn id="1545"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564" name="Google Shape;1564;p43"/>
          <p:cNvCxnSpPr>
            <a:stCxn id="1527" idx="6"/>
            <a:endCxn id="1547"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565" name="Google Shape;1565;p43"/>
          <p:cNvCxnSpPr>
            <a:stCxn id="1528" idx="4"/>
            <a:endCxn id="1543"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566" name="Google Shape;1566;p43"/>
          <p:cNvCxnSpPr>
            <a:stCxn id="1528" idx="6"/>
            <a:endCxn id="1545"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567" name="Google Shape;1567;p43"/>
          <p:cNvCxnSpPr>
            <a:stCxn id="1528" idx="6"/>
            <a:endCxn id="1546"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568" name="Google Shape;1568;p43"/>
          <p:cNvCxnSpPr>
            <a:stCxn id="1528" idx="5"/>
            <a:endCxn id="1547"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569" name="Google Shape;1569;p43"/>
          <p:cNvCxnSpPr>
            <a:stCxn id="1553" idx="4"/>
            <a:endCxn id="1543"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570" name="Google Shape;1570;p43"/>
          <p:cNvCxnSpPr>
            <a:stCxn id="1553" idx="5"/>
            <a:endCxn id="1545"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571" name="Google Shape;1571;p43"/>
          <p:cNvCxnSpPr>
            <a:stCxn id="1553" idx="6"/>
            <a:endCxn id="1546"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572" name="Google Shape;1572;p43"/>
          <p:cNvCxnSpPr>
            <a:stCxn id="1553" idx="5"/>
            <a:endCxn id="1547"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573" name="Google Shape;1573;p43"/>
          <p:cNvCxnSpPr>
            <a:stCxn id="1554" idx="5"/>
            <a:endCxn id="1543"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574" name="Google Shape;1574;p43"/>
          <p:cNvCxnSpPr>
            <a:stCxn id="1554" idx="6"/>
            <a:endCxn id="1545"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575" name="Google Shape;1575;p43"/>
          <p:cNvCxnSpPr>
            <a:stCxn id="1554" idx="5"/>
            <a:endCxn id="1546"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576" name="Google Shape;1576;p43"/>
          <p:cNvCxnSpPr>
            <a:stCxn id="1554" idx="5"/>
            <a:endCxn id="1547"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577" name="Google Shape;1577;p43"/>
          <p:cNvCxnSpPr>
            <a:stCxn id="1555" idx="0"/>
            <a:endCxn id="1546"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578" name="Google Shape;1578;p43"/>
          <p:cNvCxnSpPr>
            <a:stCxn id="1555" idx="5"/>
            <a:endCxn id="1545"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579" name="Google Shape;1579;p43"/>
          <p:cNvCxnSpPr>
            <a:stCxn id="1555" idx="6"/>
            <a:endCxn id="1546"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580" name="Google Shape;1580;p43"/>
          <p:cNvCxnSpPr>
            <a:stCxn id="1555" idx="5"/>
            <a:endCxn id="1547"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581" name="Google Shape;1581;p43"/>
          <p:cNvCxnSpPr>
            <a:stCxn id="1556" idx="5"/>
            <a:endCxn id="1543"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582" name="Google Shape;1582;p43"/>
          <p:cNvCxnSpPr>
            <a:stCxn id="1556" idx="5"/>
            <a:endCxn id="1545"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583" name="Google Shape;1583;p43"/>
          <p:cNvCxnSpPr>
            <a:stCxn id="1556" idx="5"/>
            <a:endCxn id="1546"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584" name="Google Shape;1584;p43"/>
          <p:cNvCxnSpPr>
            <a:stCxn id="1556" idx="5"/>
            <a:endCxn id="1547"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585" name="Google Shape;1585;p43"/>
          <p:cNvCxnSpPr>
            <a:stCxn id="1543" idx="6"/>
            <a:endCxn id="1548"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586" name="Google Shape;1586;p43"/>
          <p:cNvCxnSpPr>
            <a:stCxn id="1543" idx="6"/>
            <a:endCxn id="1549"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587" name="Google Shape;1587;p43"/>
          <p:cNvCxnSpPr>
            <a:stCxn id="1543" idx="6"/>
            <a:endCxn id="1550"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588" name="Google Shape;1588;p43"/>
          <p:cNvCxnSpPr>
            <a:stCxn id="1545" idx="6"/>
            <a:endCxn id="1544"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589" name="Google Shape;1589;p43"/>
          <p:cNvCxnSpPr>
            <a:stCxn id="1545" idx="6"/>
            <a:endCxn id="1548"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590" name="Google Shape;1590;p43"/>
          <p:cNvCxnSpPr>
            <a:stCxn id="1545" idx="6"/>
            <a:endCxn id="1549"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591" name="Google Shape;1591;p43"/>
          <p:cNvCxnSpPr>
            <a:stCxn id="1545" idx="6"/>
            <a:endCxn id="1550"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592" name="Google Shape;1592;p43"/>
          <p:cNvCxnSpPr>
            <a:stCxn id="1546" idx="6"/>
            <a:endCxn id="1544"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593" name="Google Shape;1593;p43"/>
          <p:cNvCxnSpPr>
            <a:stCxn id="1546" idx="6"/>
            <a:endCxn id="1548"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594" name="Google Shape;1594;p43"/>
          <p:cNvCxnSpPr>
            <a:stCxn id="1546" idx="6"/>
            <a:endCxn id="1549"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595" name="Google Shape;1595;p43"/>
          <p:cNvCxnSpPr>
            <a:stCxn id="1546" idx="6"/>
            <a:endCxn id="1550"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596" name="Google Shape;1596;p43"/>
          <p:cNvCxnSpPr>
            <a:endCxn id="1544"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597" name="Google Shape;1597;p43"/>
          <p:cNvCxnSpPr>
            <a:stCxn id="1547" idx="6"/>
            <a:endCxn id="1548"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598" name="Google Shape;1598;p43"/>
          <p:cNvCxnSpPr>
            <a:stCxn id="1547" idx="6"/>
            <a:endCxn id="1549"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599" name="Google Shape;1599;p43"/>
          <p:cNvCxnSpPr>
            <a:stCxn id="1547" idx="6"/>
            <a:endCxn id="1550"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1600" name="Google Shape;1600;p43"/>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601" name="Google Shape;1601;p43"/>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602" name="Google Shape;1602;p43"/>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603" name="Google Shape;1603;p43"/>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604" name="Google Shape;1604;p43"/>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605" name="Google Shape;1605;p43"/>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606" name="Google Shape;1606;p43"/>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607" name="Google Shape;1607;p43"/>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608" name="Google Shape;1608;p43"/>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609" name="Google Shape;1609;p43"/>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610" name="Google Shape;1610;p43"/>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611" name="Google Shape;1611;p43"/>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612" name="Google Shape;1612;p43"/>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613" name="Google Shape;1613;p43"/>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614" name="Google Shape;1614;p43"/>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615" name="Google Shape;1615;p43"/>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1616" name="Google Shape;1616;p43"/>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1617" name="Google Shape;1617;p43"/>
          <p:cNvCxnSpPr>
            <a:stCxn id="1551" idx="6"/>
            <a:endCxn id="1529"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1618" name="Google Shape;1618;p43"/>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1619" name="Google Shape;1619;p43"/>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1620" name="Google Shape;1620;p43"/>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44"/>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626" name="Google Shape;1626;p44"/>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627" name="Google Shape;1627;p44"/>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628" name="Google Shape;1628;p44"/>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629" name="Google Shape;1629;p44"/>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4"/>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4"/>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4"/>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633" name="Google Shape;1633;p44"/>
          <p:cNvCxnSpPr>
            <a:stCxn id="1632" idx="6"/>
            <a:endCxn id="1634"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635" name="Google Shape;1635;p44"/>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636" name="Google Shape;1636;p44"/>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637" name="Google Shape;1637;p44"/>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4"/>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639" name="Google Shape;1639;p44"/>
          <p:cNvCxnSpPr>
            <a:stCxn id="1640" idx="6"/>
            <a:endCxn id="1632"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641" name="Google Shape;1641;p44"/>
          <p:cNvCxnSpPr>
            <a:stCxn id="1642" idx="6"/>
            <a:endCxn id="1632"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643" name="Google Shape;1643;p44"/>
          <p:cNvCxnSpPr>
            <a:stCxn id="1644" idx="6"/>
            <a:endCxn id="1632"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645" name="Google Shape;1645;p44"/>
          <p:cNvCxnSpPr>
            <a:stCxn id="1646" idx="6"/>
            <a:endCxn id="1647"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634" name="Google Shape;1634;p44"/>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646" name="Google Shape;1646;p44"/>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1648" name="Google Shape;1648;p44"/>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649" name="Google Shape;1649;p44"/>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650" name="Google Shape;1650;p44"/>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647" name="Google Shape;1647;p44"/>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651" name="Google Shape;1651;p44"/>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652" name="Google Shape;1652;p44"/>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653" name="Google Shape;1653;p44"/>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644" name="Google Shape;1644;p44"/>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642" name="Google Shape;1642;p44"/>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654" name="Google Shape;1654;p44"/>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640" name="Google Shape;1640;p44"/>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655" name="Google Shape;1655;p44"/>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656" name="Google Shape;1656;p44"/>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4"/>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4"/>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4"/>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0" name="Google Shape;1660;p44"/>
          <p:cNvCxnSpPr>
            <a:endCxn id="1646"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661" name="Google Shape;1661;p44"/>
          <p:cNvCxnSpPr>
            <a:stCxn id="1629" idx="5"/>
            <a:endCxn id="1648"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662" name="Google Shape;1662;p44"/>
          <p:cNvCxnSpPr>
            <a:stCxn id="1629" idx="5"/>
            <a:endCxn id="1649"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663" name="Google Shape;1663;p44"/>
          <p:cNvCxnSpPr>
            <a:stCxn id="1629" idx="5"/>
            <a:endCxn id="1650"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664" name="Google Shape;1664;p44"/>
          <p:cNvCxnSpPr>
            <a:stCxn id="1630" idx="5"/>
            <a:endCxn id="1646"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665" name="Google Shape;1665;p44"/>
          <p:cNvCxnSpPr>
            <a:stCxn id="1630" idx="5"/>
            <a:endCxn id="1649"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666" name="Google Shape;1666;p44"/>
          <p:cNvCxnSpPr>
            <a:stCxn id="1630" idx="6"/>
            <a:endCxn id="1648"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667" name="Google Shape;1667;p44"/>
          <p:cNvCxnSpPr>
            <a:stCxn id="1630" idx="6"/>
            <a:endCxn id="1650"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668" name="Google Shape;1668;p44"/>
          <p:cNvCxnSpPr>
            <a:stCxn id="1631" idx="4"/>
            <a:endCxn id="1646"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669" name="Google Shape;1669;p44"/>
          <p:cNvCxnSpPr>
            <a:stCxn id="1631" idx="6"/>
            <a:endCxn id="1648"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670" name="Google Shape;1670;p44"/>
          <p:cNvCxnSpPr>
            <a:stCxn id="1631" idx="6"/>
            <a:endCxn id="1649"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671" name="Google Shape;1671;p44"/>
          <p:cNvCxnSpPr>
            <a:stCxn id="1631" idx="5"/>
            <a:endCxn id="1650"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672" name="Google Shape;1672;p44"/>
          <p:cNvCxnSpPr>
            <a:stCxn id="1656" idx="4"/>
            <a:endCxn id="1646"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673" name="Google Shape;1673;p44"/>
          <p:cNvCxnSpPr>
            <a:stCxn id="1656" idx="5"/>
            <a:endCxn id="1648"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674" name="Google Shape;1674;p44"/>
          <p:cNvCxnSpPr>
            <a:stCxn id="1656" idx="6"/>
            <a:endCxn id="1649"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675" name="Google Shape;1675;p44"/>
          <p:cNvCxnSpPr>
            <a:stCxn id="1656" idx="5"/>
            <a:endCxn id="1650"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676" name="Google Shape;1676;p44"/>
          <p:cNvCxnSpPr>
            <a:stCxn id="1657" idx="5"/>
            <a:endCxn id="1646"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677" name="Google Shape;1677;p44"/>
          <p:cNvCxnSpPr>
            <a:stCxn id="1657" idx="6"/>
            <a:endCxn id="1648"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678" name="Google Shape;1678;p44"/>
          <p:cNvCxnSpPr>
            <a:stCxn id="1657" idx="5"/>
            <a:endCxn id="1649"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679" name="Google Shape;1679;p44"/>
          <p:cNvCxnSpPr>
            <a:stCxn id="1657" idx="5"/>
            <a:endCxn id="1650"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680" name="Google Shape;1680;p44"/>
          <p:cNvCxnSpPr>
            <a:stCxn id="1658" idx="0"/>
            <a:endCxn id="1649"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681" name="Google Shape;1681;p44"/>
          <p:cNvCxnSpPr>
            <a:stCxn id="1658" idx="5"/>
            <a:endCxn id="1648"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682" name="Google Shape;1682;p44"/>
          <p:cNvCxnSpPr>
            <a:stCxn id="1658" idx="6"/>
            <a:endCxn id="1649"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683" name="Google Shape;1683;p44"/>
          <p:cNvCxnSpPr>
            <a:stCxn id="1658" idx="5"/>
            <a:endCxn id="1650"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684" name="Google Shape;1684;p44"/>
          <p:cNvCxnSpPr>
            <a:stCxn id="1659" idx="5"/>
            <a:endCxn id="1646"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685" name="Google Shape;1685;p44"/>
          <p:cNvCxnSpPr>
            <a:stCxn id="1659" idx="5"/>
            <a:endCxn id="1648"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686" name="Google Shape;1686;p44"/>
          <p:cNvCxnSpPr>
            <a:stCxn id="1659" idx="5"/>
            <a:endCxn id="1649"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687" name="Google Shape;1687;p44"/>
          <p:cNvCxnSpPr>
            <a:stCxn id="1659" idx="5"/>
            <a:endCxn id="1650"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688" name="Google Shape;1688;p44"/>
          <p:cNvCxnSpPr>
            <a:stCxn id="1646" idx="6"/>
            <a:endCxn id="1651"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689" name="Google Shape;1689;p44"/>
          <p:cNvCxnSpPr>
            <a:stCxn id="1646" idx="6"/>
            <a:endCxn id="1652"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690" name="Google Shape;1690;p44"/>
          <p:cNvCxnSpPr>
            <a:stCxn id="1646" idx="6"/>
            <a:endCxn id="1653"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691" name="Google Shape;1691;p44"/>
          <p:cNvCxnSpPr>
            <a:stCxn id="1648" idx="6"/>
            <a:endCxn id="1647"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692" name="Google Shape;1692;p44"/>
          <p:cNvCxnSpPr>
            <a:stCxn id="1648" idx="6"/>
            <a:endCxn id="1651"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693" name="Google Shape;1693;p44"/>
          <p:cNvCxnSpPr>
            <a:stCxn id="1648" idx="6"/>
            <a:endCxn id="1652"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694" name="Google Shape;1694;p44"/>
          <p:cNvCxnSpPr>
            <a:stCxn id="1648" idx="6"/>
            <a:endCxn id="1653"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695" name="Google Shape;1695;p44"/>
          <p:cNvCxnSpPr>
            <a:stCxn id="1649" idx="6"/>
            <a:endCxn id="1647"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696" name="Google Shape;1696;p44"/>
          <p:cNvCxnSpPr>
            <a:stCxn id="1649" idx="6"/>
            <a:endCxn id="1651"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697" name="Google Shape;1697;p44"/>
          <p:cNvCxnSpPr>
            <a:stCxn id="1649" idx="6"/>
            <a:endCxn id="1652"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698" name="Google Shape;1698;p44"/>
          <p:cNvCxnSpPr>
            <a:stCxn id="1649" idx="6"/>
            <a:endCxn id="1653"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699" name="Google Shape;1699;p44"/>
          <p:cNvCxnSpPr>
            <a:endCxn id="1647"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700" name="Google Shape;1700;p44"/>
          <p:cNvCxnSpPr>
            <a:stCxn id="1650" idx="6"/>
            <a:endCxn id="1651"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701" name="Google Shape;1701;p44"/>
          <p:cNvCxnSpPr>
            <a:stCxn id="1650" idx="6"/>
            <a:endCxn id="1652"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702" name="Google Shape;1702;p44"/>
          <p:cNvCxnSpPr>
            <a:stCxn id="1650" idx="6"/>
            <a:endCxn id="1653"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1703" name="Google Shape;1703;p44"/>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704" name="Google Shape;1704;p44"/>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705" name="Google Shape;1705;p44"/>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706" name="Google Shape;1706;p44"/>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707" name="Google Shape;1707;p44"/>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708" name="Google Shape;1708;p44"/>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709" name="Google Shape;1709;p44"/>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710" name="Google Shape;1710;p44"/>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711" name="Google Shape;1711;p44"/>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712" name="Google Shape;1712;p44"/>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713" name="Google Shape;1713;p44"/>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714" name="Google Shape;1714;p44"/>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715" name="Google Shape;1715;p44"/>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716" name="Google Shape;1716;p44"/>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717" name="Google Shape;1717;p44"/>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718" name="Google Shape;1718;p44"/>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1719" name="Google Shape;1719;p44"/>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1720" name="Google Shape;1720;p44"/>
          <p:cNvCxnSpPr>
            <a:stCxn id="1654" idx="6"/>
            <a:endCxn id="1632"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1721" name="Google Shape;1721;p44"/>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1722" name="Google Shape;1722;p44"/>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1723" name="Google Shape;1723;p44"/>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27" name="Shape 1727"/>
        <p:cNvGrpSpPr/>
        <p:nvPr/>
      </p:nvGrpSpPr>
      <p:grpSpPr>
        <a:xfrm>
          <a:off x="0" y="0"/>
          <a:ext cx="0" cy="0"/>
          <a:chOff x="0" y="0"/>
          <a:chExt cx="0" cy="0"/>
        </a:xfrm>
      </p:grpSpPr>
      <p:sp>
        <p:nvSpPr>
          <p:cNvPr id="1728" name="Google Shape;1728;p45"/>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1729" name="Google Shape;1729;p45"/>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1730" name="Google Shape;1730;p45"/>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1731" name="Google Shape;1731;p45"/>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1732" name="Google Shape;1732;p45"/>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5"/>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5"/>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1736" name="Google Shape;1736;p45"/>
          <p:cNvCxnSpPr>
            <a:stCxn id="1735" idx="6"/>
            <a:endCxn id="1737"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1738" name="Google Shape;1738;p45"/>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1739" name="Google Shape;1739;p45"/>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1740" name="Google Shape;1740;p45"/>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5"/>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1742" name="Google Shape;1742;p45"/>
          <p:cNvCxnSpPr>
            <a:stCxn id="1743" idx="6"/>
            <a:endCxn id="1735"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1744" name="Google Shape;1744;p45"/>
          <p:cNvCxnSpPr>
            <a:stCxn id="1745" idx="6"/>
            <a:endCxn id="1735"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1746" name="Google Shape;1746;p45"/>
          <p:cNvCxnSpPr>
            <a:stCxn id="1747" idx="6"/>
            <a:endCxn id="1735"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1748" name="Google Shape;1748;p45"/>
          <p:cNvCxnSpPr>
            <a:stCxn id="1749" idx="6"/>
            <a:endCxn id="1750"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1737" name="Google Shape;1737;p45"/>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1749" name="Google Shape;1749;p4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1751" name="Google Shape;1751;p4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1752" name="Google Shape;1752;p4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1753" name="Google Shape;1753;p4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1750" name="Google Shape;1750;p4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1754" name="Google Shape;1754;p4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1755" name="Google Shape;1755;p4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1756" name="Google Shape;1756;p4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1747" name="Google Shape;1747;p4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1745" name="Google Shape;1745;p4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1757" name="Google Shape;1757;p4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1743" name="Google Shape;1743;p4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1758" name="Google Shape;1758;p45"/>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1759" name="Google Shape;1759;p45"/>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5"/>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5"/>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5"/>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3" name="Google Shape;1763;p45"/>
          <p:cNvCxnSpPr>
            <a:endCxn id="1749"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1764" name="Google Shape;1764;p45"/>
          <p:cNvCxnSpPr>
            <a:stCxn id="1732" idx="5"/>
            <a:endCxn id="1751"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1765" name="Google Shape;1765;p45"/>
          <p:cNvCxnSpPr>
            <a:stCxn id="1732" idx="5"/>
            <a:endCxn id="1752"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1766" name="Google Shape;1766;p45"/>
          <p:cNvCxnSpPr>
            <a:stCxn id="1732" idx="5"/>
            <a:endCxn id="1753"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1767" name="Google Shape;1767;p45"/>
          <p:cNvCxnSpPr>
            <a:stCxn id="1733" idx="5"/>
            <a:endCxn id="1749"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1768" name="Google Shape;1768;p45"/>
          <p:cNvCxnSpPr>
            <a:stCxn id="1733" idx="5"/>
            <a:endCxn id="1752"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1769" name="Google Shape;1769;p45"/>
          <p:cNvCxnSpPr>
            <a:stCxn id="1733" idx="6"/>
            <a:endCxn id="1751"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1770" name="Google Shape;1770;p45"/>
          <p:cNvCxnSpPr>
            <a:stCxn id="1733" idx="6"/>
            <a:endCxn id="1753"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1771" name="Google Shape;1771;p45"/>
          <p:cNvCxnSpPr>
            <a:stCxn id="1734" idx="4"/>
            <a:endCxn id="1749"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1772" name="Google Shape;1772;p45"/>
          <p:cNvCxnSpPr>
            <a:stCxn id="1734" idx="6"/>
            <a:endCxn id="1751"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1773" name="Google Shape;1773;p45"/>
          <p:cNvCxnSpPr>
            <a:stCxn id="1734" idx="6"/>
            <a:endCxn id="1752"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1774" name="Google Shape;1774;p45"/>
          <p:cNvCxnSpPr>
            <a:stCxn id="1734" idx="5"/>
            <a:endCxn id="1753"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1775" name="Google Shape;1775;p45"/>
          <p:cNvCxnSpPr>
            <a:stCxn id="1759" idx="4"/>
            <a:endCxn id="1749"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1776" name="Google Shape;1776;p45"/>
          <p:cNvCxnSpPr>
            <a:stCxn id="1759" idx="5"/>
            <a:endCxn id="1751"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1777" name="Google Shape;1777;p45"/>
          <p:cNvCxnSpPr>
            <a:stCxn id="1759" idx="6"/>
            <a:endCxn id="1752"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1778" name="Google Shape;1778;p45"/>
          <p:cNvCxnSpPr>
            <a:stCxn id="1759" idx="5"/>
            <a:endCxn id="1753"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1779" name="Google Shape;1779;p45"/>
          <p:cNvCxnSpPr>
            <a:stCxn id="1760" idx="5"/>
            <a:endCxn id="1749"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1780" name="Google Shape;1780;p45"/>
          <p:cNvCxnSpPr>
            <a:stCxn id="1760" idx="6"/>
            <a:endCxn id="1751"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1781" name="Google Shape;1781;p45"/>
          <p:cNvCxnSpPr>
            <a:stCxn id="1760" idx="5"/>
            <a:endCxn id="1752"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1782" name="Google Shape;1782;p45"/>
          <p:cNvCxnSpPr>
            <a:stCxn id="1760" idx="5"/>
            <a:endCxn id="1753"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1783" name="Google Shape;1783;p45"/>
          <p:cNvCxnSpPr>
            <a:stCxn id="1761" idx="0"/>
            <a:endCxn id="1752"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1784" name="Google Shape;1784;p45"/>
          <p:cNvCxnSpPr>
            <a:stCxn id="1761" idx="5"/>
            <a:endCxn id="1751"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1785" name="Google Shape;1785;p45"/>
          <p:cNvCxnSpPr>
            <a:stCxn id="1761" idx="6"/>
            <a:endCxn id="1752"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1786" name="Google Shape;1786;p45"/>
          <p:cNvCxnSpPr>
            <a:stCxn id="1761" idx="5"/>
            <a:endCxn id="1753"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1787" name="Google Shape;1787;p45"/>
          <p:cNvCxnSpPr>
            <a:stCxn id="1762" idx="5"/>
            <a:endCxn id="1749"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1788" name="Google Shape;1788;p45"/>
          <p:cNvCxnSpPr>
            <a:stCxn id="1762" idx="5"/>
            <a:endCxn id="1751"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1789" name="Google Shape;1789;p45"/>
          <p:cNvCxnSpPr>
            <a:stCxn id="1762" idx="5"/>
            <a:endCxn id="1752"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1790" name="Google Shape;1790;p45"/>
          <p:cNvCxnSpPr>
            <a:stCxn id="1762" idx="5"/>
            <a:endCxn id="1753"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1791" name="Google Shape;1791;p45"/>
          <p:cNvCxnSpPr>
            <a:stCxn id="1749" idx="6"/>
            <a:endCxn id="1754"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1792" name="Google Shape;1792;p45"/>
          <p:cNvCxnSpPr>
            <a:stCxn id="1749" idx="6"/>
            <a:endCxn id="1755"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1793" name="Google Shape;1793;p45"/>
          <p:cNvCxnSpPr>
            <a:stCxn id="1749" idx="6"/>
            <a:endCxn id="1756"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1794" name="Google Shape;1794;p45"/>
          <p:cNvCxnSpPr>
            <a:stCxn id="1751" idx="6"/>
            <a:endCxn id="1750"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1795" name="Google Shape;1795;p45"/>
          <p:cNvCxnSpPr>
            <a:stCxn id="1751" idx="6"/>
            <a:endCxn id="1754"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1796" name="Google Shape;1796;p45"/>
          <p:cNvCxnSpPr>
            <a:stCxn id="1751" idx="6"/>
            <a:endCxn id="1755"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1797" name="Google Shape;1797;p45"/>
          <p:cNvCxnSpPr>
            <a:stCxn id="1751" idx="6"/>
            <a:endCxn id="1756"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1798" name="Google Shape;1798;p45"/>
          <p:cNvCxnSpPr>
            <a:stCxn id="1752" idx="6"/>
            <a:endCxn id="1750"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1799" name="Google Shape;1799;p45"/>
          <p:cNvCxnSpPr>
            <a:stCxn id="1752" idx="6"/>
            <a:endCxn id="1754"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1800" name="Google Shape;1800;p45"/>
          <p:cNvCxnSpPr>
            <a:stCxn id="1752" idx="6"/>
            <a:endCxn id="1755"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1801" name="Google Shape;1801;p45"/>
          <p:cNvCxnSpPr>
            <a:stCxn id="1752" idx="6"/>
            <a:endCxn id="1756"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1802" name="Google Shape;1802;p45"/>
          <p:cNvCxnSpPr>
            <a:endCxn id="1750"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1803" name="Google Shape;1803;p45"/>
          <p:cNvCxnSpPr>
            <a:stCxn id="1753" idx="6"/>
            <a:endCxn id="1754"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1804" name="Google Shape;1804;p45"/>
          <p:cNvCxnSpPr>
            <a:stCxn id="1753" idx="6"/>
            <a:endCxn id="1755"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1805" name="Google Shape;1805;p45"/>
          <p:cNvCxnSpPr>
            <a:stCxn id="1753" idx="6"/>
            <a:endCxn id="1756"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1806" name="Google Shape;1806;p45"/>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1807" name="Google Shape;1807;p45"/>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1808" name="Google Shape;1808;p45"/>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1809" name="Google Shape;1809;p45"/>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1810" name="Google Shape;1810;p45"/>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1811" name="Google Shape;1811;p45"/>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1812" name="Google Shape;1812;p45"/>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1813" name="Google Shape;1813;p45"/>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1814" name="Google Shape;1814;p45"/>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1815" name="Google Shape;1815;p45"/>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1816" name="Google Shape;1816;p45"/>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1817" name="Google Shape;1817;p45"/>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1818" name="Google Shape;1818;p45"/>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1819" name="Google Shape;1819;p45"/>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1820" name="Google Shape;1820;p45"/>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1821" name="Google Shape;1821;p45"/>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1822" name="Google Shape;1822;p45"/>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1823" name="Google Shape;1823;p45"/>
          <p:cNvCxnSpPr>
            <a:stCxn id="1757" idx="6"/>
            <a:endCxn id="1735"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1824" name="Google Shape;1824;p45"/>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1825" name="Google Shape;1825;p45"/>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1826" name="Google Shape;1826;p45"/>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grpSp>
        <p:nvGrpSpPr>
          <p:cNvPr id="1831" name="Google Shape;1831;p46"/>
          <p:cNvGrpSpPr/>
          <p:nvPr/>
        </p:nvGrpSpPr>
        <p:grpSpPr>
          <a:xfrm>
            <a:off x="347454" y="2084814"/>
            <a:ext cx="1055455" cy="1030918"/>
            <a:chOff x="347441" y="529183"/>
            <a:chExt cx="2163705" cy="1824635"/>
          </a:xfrm>
        </p:grpSpPr>
        <p:grpSp>
          <p:nvGrpSpPr>
            <p:cNvPr id="1832" name="Google Shape;1832;p46"/>
            <p:cNvGrpSpPr/>
            <p:nvPr/>
          </p:nvGrpSpPr>
          <p:grpSpPr>
            <a:xfrm>
              <a:off x="745224" y="529183"/>
              <a:ext cx="1765922" cy="1596032"/>
              <a:chOff x="6240000" y="821025"/>
              <a:chExt cx="2904000" cy="2668950"/>
            </a:xfrm>
          </p:grpSpPr>
          <p:sp>
            <p:nvSpPr>
              <p:cNvPr id="1833" name="Google Shape;1833;p46"/>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4" name="Google Shape;1834;p46"/>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5" name="Google Shape;1835;p46"/>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6" name="Google Shape;1836;p46"/>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7" name="Google Shape;1837;p46"/>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8" name="Google Shape;1838;p46"/>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9" name="Google Shape;1839;p46"/>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0" name="Google Shape;1840;p46"/>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1" name="Google Shape;1841;p46"/>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2" name="Google Shape;1842;p46"/>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3" name="Google Shape;1843;p46"/>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4" name="Google Shape;1844;p46"/>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5" name="Google Shape;1845;p46"/>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6" name="Google Shape;1846;p46"/>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7" name="Google Shape;1847;p46"/>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8" name="Google Shape;1848;p46"/>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9" name="Google Shape;1849;p46"/>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0" name="Google Shape;1850;p46"/>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1" name="Google Shape;1851;p46"/>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2" name="Google Shape;1852;p46"/>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3" name="Google Shape;1853;p46"/>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4" name="Google Shape;1854;p46"/>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5" name="Google Shape;1855;p46"/>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6" name="Google Shape;1856;p46"/>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7" name="Google Shape;1857;p46"/>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8" name="Google Shape;1858;p46"/>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859" name="Google Shape;1859;p46"/>
            <p:cNvGrpSpPr/>
            <p:nvPr/>
          </p:nvGrpSpPr>
          <p:grpSpPr>
            <a:xfrm>
              <a:off x="546332" y="643484"/>
              <a:ext cx="1765922" cy="1596032"/>
              <a:chOff x="5950075" y="854725"/>
              <a:chExt cx="2904000" cy="2668950"/>
            </a:xfrm>
          </p:grpSpPr>
          <p:sp>
            <p:nvSpPr>
              <p:cNvPr id="1860" name="Google Shape;1860;p46"/>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6"/>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6"/>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6"/>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6"/>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6"/>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6"/>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6"/>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6"/>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6"/>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6"/>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6"/>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6"/>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6"/>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6"/>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6"/>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6"/>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6"/>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6"/>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6"/>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6"/>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6"/>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6"/>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6"/>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46"/>
            <p:cNvGrpSpPr/>
            <p:nvPr/>
          </p:nvGrpSpPr>
          <p:grpSpPr>
            <a:xfrm>
              <a:off x="347441" y="757786"/>
              <a:ext cx="1765922" cy="1596032"/>
              <a:chOff x="2854300" y="1168125"/>
              <a:chExt cx="2904000" cy="2668950"/>
            </a:xfrm>
          </p:grpSpPr>
          <p:sp>
            <p:nvSpPr>
              <p:cNvPr id="1887" name="Google Shape;1887;p46"/>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6"/>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6"/>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6"/>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6"/>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6"/>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6"/>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6"/>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6"/>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6"/>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6"/>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6"/>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6"/>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6"/>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6"/>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6"/>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6"/>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6"/>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6"/>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6"/>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6"/>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6"/>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6"/>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6"/>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6"/>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6"/>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3" name="Google Shape;1913;p46"/>
          <p:cNvGrpSpPr/>
          <p:nvPr/>
        </p:nvGrpSpPr>
        <p:grpSpPr>
          <a:xfrm>
            <a:off x="1858240" y="1429225"/>
            <a:ext cx="921407" cy="797461"/>
            <a:chOff x="3229840" y="362425"/>
            <a:chExt cx="921407" cy="797461"/>
          </a:xfrm>
        </p:grpSpPr>
        <p:sp>
          <p:nvSpPr>
            <p:cNvPr id="1914" name="Google Shape;1914;p4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46"/>
          <p:cNvGrpSpPr/>
          <p:nvPr/>
        </p:nvGrpSpPr>
        <p:grpSpPr>
          <a:xfrm>
            <a:off x="1858240" y="2656261"/>
            <a:ext cx="921400" cy="785200"/>
            <a:chOff x="2467840" y="1786561"/>
            <a:chExt cx="921400" cy="785200"/>
          </a:xfrm>
        </p:grpSpPr>
        <p:sp>
          <p:nvSpPr>
            <p:cNvPr id="1918" name="Google Shape;1918;p4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46"/>
          <p:cNvGrpSpPr/>
          <p:nvPr/>
        </p:nvGrpSpPr>
        <p:grpSpPr>
          <a:xfrm>
            <a:off x="3231306" y="1352333"/>
            <a:ext cx="877879" cy="877818"/>
            <a:chOff x="5950075" y="854725"/>
            <a:chExt cx="2904000" cy="2668950"/>
          </a:xfrm>
        </p:grpSpPr>
        <p:sp>
          <p:nvSpPr>
            <p:cNvPr id="1922" name="Google Shape;1922;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46"/>
          <p:cNvGrpSpPr/>
          <p:nvPr/>
        </p:nvGrpSpPr>
        <p:grpSpPr>
          <a:xfrm>
            <a:off x="3231582" y="2535430"/>
            <a:ext cx="877298" cy="879686"/>
            <a:chOff x="2854300" y="1168125"/>
            <a:chExt cx="2904000" cy="2668950"/>
          </a:xfrm>
        </p:grpSpPr>
        <p:sp>
          <p:nvSpPr>
            <p:cNvPr id="1949" name="Google Shape;1949;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75" name="Google Shape;1975;p46"/>
          <p:cNvCxnSpPr>
            <a:stCxn id="1848" idx="1"/>
            <a:endCxn id="1916"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976" name="Google Shape;1976;p46"/>
          <p:cNvCxnSpPr>
            <a:stCxn id="1848" idx="1"/>
            <a:endCxn id="1920"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977" name="Google Shape;1977;p46"/>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978" name="Google Shape;1978;p46"/>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979" name="Google Shape;1979;p46"/>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980" name="Google Shape;1980;p46"/>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981" name="Google Shape;1981;p46"/>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982" name="Google Shape;1982;p46"/>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983" name="Google Shape;1983;p46"/>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984" name="Google Shape;1984;p46"/>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985" name="Google Shape;1985;p46"/>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986" name="Google Shape;1986;p46"/>
          <p:cNvGrpSpPr/>
          <p:nvPr/>
        </p:nvGrpSpPr>
        <p:grpSpPr>
          <a:xfrm>
            <a:off x="4755306" y="1352333"/>
            <a:ext cx="877879" cy="877818"/>
            <a:chOff x="5950075" y="854725"/>
            <a:chExt cx="2904000" cy="2668950"/>
          </a:xfrm>
        </p:grpSpPr>
        <p:sp>
          <p:nvSpPr>
            <p:cNvPr id="1987"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46"/>
          <p:cNvGrpSpPr/>
          <p:nvPr/>
        </p:nvGrpSpPr>
        <p:grpSpPr>
          <a:xfrm>
            <a:off x="4755582" y="2535430"/>
            <a:ext cx="877298" cy="879686"/>
            <a:chOff x="2854300" y="1168125"/>
            <a:chExt cx="2904000" cy="2668950"/>
          </a:xfrm>
        </p:grpSpPr>
        <p:sp>
          <p:nvSpPr>
            <p:cNvPr id="2014" name="Google Shape;2014;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0" name="Google Shape;2040;p46"/>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041" name="Google Shape;2041;p46"/>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042" name="Google Shape;2042;p46"/>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6"/>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6"/>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045" name="Google Shape;2045;p46"/>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046" name="Google Shape;2046;p46"/>
          <p:cNvGrpSpPr/>
          <p:nvPr/>
        </p:nvGrpSpPr>
        <p:grpSpPr>
          <a:xfrm>
            <a:off x="6357231" y="1352333"/>
            <a:ext cx="877879" cy="877818"/>
            <a:chOff x="5950075" y="854725"/>
            <a:chExt cx="2904000" cy="2668950"/>
          </a:xfrm>
        </p:grpSpPr>
        <p:sp>
          <p:nvSpPr>
            <p:cNvPr id="2047" name="Google Shape;2047;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46"/>
          <p:cNvGrpSpPr/>
          <p:nvPr/>
        </p:nvGrpSpPr>
        <p:grpSpPr>
          <a:xfrm>
            <a:off x="6357507" y="2535430"/>
            <a:ext cx="877298" cy="879686"/>
            <a:chOff x="2854300" y="1168125"/>
            <a:chExt cx="2904000" cy="2668950"/>
          </a:xfrm>
        </p:grpSpPr>
        <p:sp>
          <p:nvSpPr>
            <p:cNvPr id="2074" name="Google Shape;2074;p46"/>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6"/>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6"/>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6"/>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6"/>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6"/>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6"/>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6"/>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6"/>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6"/>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6"/>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6"/>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6"/>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6"/>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6"/>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6"/>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6"/>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6"/>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6"/>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6"/>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6"/>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6"/>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6"/>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6"/>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6"/>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6"/>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00" name="Google Shape;2100;p46"/>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101" name="Google Shape;2101;p46"/>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102" name="Google Shape;2102;p46"/>
          <p:cNvGrpSpPr/>
          <p:nvPr/>
        </p:nvGrpSpPr>
        <p:grpSpPr>
          <a:xfrm>
            <a:off x="7580381" y="1932433"/>
            <a:ext cx="877879" cy="877818"/>
            <a:chOff x="5950075" y="854725"/>
            <a:chExt cx="2904000" cy="2668950"/>
          </a:xfrm>
        </p:grpSpPr>
        <p:sp>
          <p:nvSpPr>
            <p:cNvPr id="2103" name="Google Shape;2103;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46"/>
          <p:cNvGrpSpPr/>
          <p:nvPr/>
        </p:nvGrpSpPr>
        <p:grpSpPr>
          <a:xfrm>
            <a:off x="7521282" y="2008030"/>
            <a:ext cx="877298" cy="879686"/>
            <a:chOff x="2854300" y="1168125"/>
            <a:chExt cx="2904000" cy="2668950"/>
          </a:xfrm>
        </p:grpSpPr>
        <p:sp>
          <p:nvSpPr>
            <p:cNvPr id="2130" name="Google Shape;2130;p46"/>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6"/>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6"/>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6"/>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6"/>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6"/>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6"/>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6"/>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6"/>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6"/>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6"/>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6"/>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6"/>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6"/>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6"/>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6"/>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6"/>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6"/>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6"/>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6"/>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6"/>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6"/>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6"/>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6"/>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6"/>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6"/>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56" name="Google Shape;2156;p46"/>
          <p:cNvCxnSpPr>
            <a:endCxn id="2141"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157" name="Google Shape;2157;p46"/>
          <p:cNvCxnSpPr>
            <a:stCxn id="2089" idx="1"/>
            <a:endCxn id="2141"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158" name="Google Shape;2158;p46"/>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2159" name="Google Shape;2159;p46"/>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160" name="Google Shape;2160;p46"/>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2161" name="Google Shape;2161;p46"/>
          <p:cNvCxnSpPr>
            <a:stCxn id="2160" idx="3"/>
            <a:endCxn id="2158"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2162" name="Google Shape;2162;p46"/>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grpSp>
        <p:nvGrpSpPr>
          <p:cNvPr id="2167" name="Google Shape;2167;p47"/>
          <p:cNvGrpSpPr/>
          <p:nvPr/>
        </p:nvGrpSpPr>
        <p:grpSpPr>
          <a:xfrm>
            <a:off x="347454" y="2084814"/>
            <a:ext cx="1055455" cy="1030918"/>
            <a:chOff x="347441" y="529183"/>
            <a:chExt cx="2163705" cy="1824635"/>
          </a:xfrm>
        </p:grpSpPr>
        <p:grpSp>
          <p:nvGrpSpPr>
            <p:cNvPr id="2168" name="Google Shape;2168;p47"/>
            <p:cNvGrpSpPr/>
            <p:nvPr/>
          </p:nvGrpSpPr>
          <p:grpSpPr>
            <a:xfrm>
              <a:off x="745224" y="529183"/>
              <a:ext cx="1765922" cy="1596032"/>
              <a:chOff x="6240000" y="821025"/>
              <a:chExt cx="2904000" cy="2668950"/>
            </a:xfrm>
          </p:grpSpPr>
          <p:sp>
            <p:nvSpPr>
              <p:cNvPr id="2169" name="Google Shape;2169;p47"/>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0" name="Google Shape;2170;p47"/>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1" name="Google Shape;2171;p47"/>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2" name="Google Shape;2172;p47"/>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3" name="Google Shape;2173;p47"/>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4" name="Google Shape;2174;p47"/>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5" name="Google Shape;2175;p47"/>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6" name="Google Shape;2176;p47"/>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7" name="Google Shape;2177;p47"/>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8" name="Google Shape;2178;p47"/>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9" name="Google Shape;2179;p47"/>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0" name="Google Shape;2180;p47"/>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1" name="Google Shape;2181;p47"/>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2" name="Google Shape;2182;p47"/>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3" name="Google Shape;2183;p47"/>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4" name="Google Shape;2184;p47"/>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5" name="Google Shape;2185;p47"/>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6" name="Google Shape;2186;p47"/>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7" name="Google Shape;2187;p47"/>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8" name="Google Shape;2188;p47"/>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9" name="Google Shape;2189;p47"/>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90" name="Google Shape;2190;p47"/>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91" name="Google Shape;2191;p47"/>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92" name="Google Shape;2192;p47"/>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93" name="Google Shape;2193;p47"/>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94" name="Google Shape;2194;p47"/>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195" name="Google Shape;2195;p47"/>
            <p:cNvGrpSpPr/>
            <p:nvPr/>
          </p:nvGrpSpPr>
          <p:grpSpPr>
            <a:xfrm>
              <a:off x="546332" y="643484"/>
              <a:ext cx="1765922" cy="1596032"/>
              <a:chOff x="5950075" y="854725"/>
              <a:chExt cx="2904000" cy="2668950"/>
            </a:xfrm>
          </p:grpSpPr>
          <p:sp>
            <p:nvSpPr>
              <p:cNvPr id="2196" name="Google Shape;2196;p47"/>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47"/>
            <p:cNvGrpSpPr/>
            <p:nvPr/>
          </p:nvGrpSpPr>
          <p:grpSpPr>
            <a:xfrm>
              <a:off x="347441" y="757786"/>
              <a:ext cx="1765922" cy="1596032"/>
              <a:chOff x="2854300" y="1168125"/>
              <a:chExt cx="2904000" cy="2668950"/>
            </a:xfrm>
          </p:grpSpPr>
          <p:sp>
            <p:nvSpPr>
              <p:cNvPr id="2223" name="Google Shape;2223;p47"/>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9" name="Google Shape;2249;p47"/>
          <p:cNvGrpSpPr/>
          <p:nvPr/>
        </p:nvGrpSpPr>
        <p:grpSpPr>
          <a:xfrm>
            <a:off x="1858240" y="1429225"/>
            <a:ext cx="921407" cy="797461"/>
            <a:chOff x="3229840" y="362425"/>
            <a:chExt cx="921407" cy="797461"/>
          </a:xfrm>
        </p:grpSpPr>
        <p:sp>
          <p:nvSpPr>
            <p:cNvPr id="2250" name="Google Shape;2250;p4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47"/>
          <p:cNvGrpSpPr/>
          <p:nvPr/>
        </p:nvGrpSpPr>
        <p:grpSpPr>
          <a:xfrm>
            <a:off x="1858240" y="2656261"/>
            <a:ext cx="921400" cy="785200"/>
            <a:chOff x="2467840" y="1786561"/>
            <a:chExt cx="921400" cy="785200"/>
          </a:xfrm>
        </p:grpSpPr>
        <p:sp>
          <p:nvSpPr>
            <p:cNvPr id="2254" name="Google Shape;2254;p4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47"/>
          <p:cNvGrpSpPr/>
          <p:nvPr/>
        </p:nvGrpSpPr>
        <p:grpSpPr>
          <a:xfrm>
            <a:off x="3231306" y="1352333"/>
            <a:ext cx="877879" cy="877818"/>
            <a:chOff x="5950075" y="854725"/>
            <a:chExt cx="2904000" cy="2668950"/>
          </a:xfrm>
        </p:grpSpPr>
        <p:sp>
          <p:nvSpPr>
            <p:cNvPr id="2258" name="Google Shape;2258;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47"/>
          <p:cNvGrpSpPr/>
          <p:nvPr/>
        </p:nvGrpSpPr>
        <p:grpSpPr>
          <a:xfrm>
            <a:off x="3231582" y="2535430"/>
            <a:ext cx="877298" cy="879686"/>
            <a:chOff x="2854300" y="1168125"/>
            <a:chExt cx="2904000" cy="2668950"/>
          </a:xfrm>
        </p:grpSpPr>
        <p:sp>
          <p:nvSpPr>
            <p:cNvPr id="2285" name="Google Shape;2285;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11" name="Google Shape;2311;p47"/>
          <p:cNvCxnSpPr>
            <a:stCxn id="2184" idx="1"/>
            <a:endCxn id="2252"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312" name="Google Shape;2312;p47"/>
          <p:cNvCxnSpPr>
            <a:stCxn id="2184" idx="1"/>
            <a:endCxn id="2256"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313" name="Google Shape;2313;p47"/>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314" name="Google Shape;2314;p47"/>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315" name="Google Shape;2315;p47"/>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316" name="Google Shape;2316;p47"/>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17" name="Google Shape;2317;p47"/>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18" name="Google Shape;2318;p47"/>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319" name="Google Shape;2319;p47"/>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320" name="Google Shape;2320;p47"/>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321" name="Google Shape;2321;p47"/>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322" name="Google Shape;2322;p47"/>
          <p:cNvGrpSpPr/>
          <p:nvPr/>
        </p:nvGrpSpPr>
        <p:grpSpPr>
          <a:xfrm>
            <a:off x="4755306" y="1352333"/>
            <a:ext cx="877879" cy="877818"/>
            <a:chOff x="5950075" y="854725"/>
            <a:chExt cx="2904000" cy="2668950"/>
          </a:xfrm>
        </p:grpSpPr>
        <p:sp>
          <p:nvSpPr>
            <p:cNvPr id="2323" name="Google Shape;2323;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47"/>
          <p:cNvGrpSpPr/>
          <p:nvPr/>
        </p:nvGrpSpPr>
        <p:grpSpPr>
          <a:xfrm>
            <a:off x="4755582" y="2535430"/>
            <a:ext cx="877298" cy="879686"/>
            <a:chOff x="2854300" y="1168125"/>
            <a:chExt cx="2904000" cy="2668950"/>
          </a:xfrm>
        </p:grpSpPr>
        <p:sp>
          <p:nvSpPr>
            <p:cNvPr id="2350" name="Google Shape;2350;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47"/>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77" name="Google Shape;2377;p47"/>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78" name="Google Shape;2378;p47"/>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381" name="Google Shape;2381;p47"/>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382" name="Google Shape;2382;p47"/>
          <p:cNvGrpSpPr/>
          <p:nvPr/>
        </p:nvGrpSpPr>
        <p:grpSpPr>
          <a:xfrm>
            <a:off x="6357231" y="1352333"/>
            <a:ext cx="877879" cy="877818"/>
            <a:chOff x="5950075" y="854725"/>
            <a:chExt cx="2904000" cy="2668950"/>
          </a:xfrm>
        </p:grpSpPr>
        <p:sp>
          <p:nvSpPr>
            <p:cNvPr id="2383" name="Google Shape;2383;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47"/>
          <p:cNvGrpSpPr/>
          <p:nvPr/>
        </p:nvGrpSpPr>
        <p:grpSpPr>
          <a:xfrm>
            <a:off x="6357507" y="2535430"/>
            <a:ext cx="877298" cy="879686"/>
            <a:chOff x="2854300" y="1168125"/>
            <a:chExt cx="2904000" cy="2668950"/>
          </a:xfrm>
        </p:grpSpPr>
        <p:sp>
          <p:nvSpPr>
            <p:cNvPr id="2410" name="Google Shape;2410;p47"/>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36" name="Google Shape;2436;p47"/>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437" name="Google Shape;2437;p47"/>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438" name="Google Shape;2438;p47"/>
          <p:cNvGrpSpPr/>
          <p:nvPr/>
        </p:nvGrpSpPr>
        <p:grpSpPr>
          <a:xfrm>
            <a:off x="7580381" y="1932433"/>
            <a:ext cx="877879" cy="877818"/>
            <a:chOff x="5950075" y="854725"/>
            <a:chExt cx="2904000" cy="2668950"/>
          </a:xfrm>
        </p:grpSpPr>
        <p:sp>
          <p:nvSpPr>
            <p:cNvPr id="2439" name="Google Shape;2439;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47"/>
          <p:cNvGrpSpPr/>
          <p:nvPr/>
        </p:nvGrpSpPr>
        <p:grpSpPr>
          <a:xfrm>
            <a:off x="7521282" y="2008030"/>
            <a:ext cx="877298" cy="879686"/>
            <a:chOff x="2854300" y="1168125"/>
            <a:chExt cx="2904000" cy="2668950"/>
          </a:xfrm>
        </p:grpSpPr>
        <p:sp>
          <p:nvSpPr>
            <p:cNvPr id="2466" name="Google Shape;2466;p47"/>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92" name="Google Shape;2492;p47"/>
          <p:cNvCxnSpPr>
            <a:endCxn id="2477"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493" name="Google Shape;2493;p47"/>
          <p:cNvCxnSpPr>
            <a:stCxn id="2425" idx="1"/>
            <a:endCxn id="2477"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494" name="Google Shape;2494;p47"/>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495" name="Google Shape;2495;p47"/>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grpSp>
        <p:nvGrpSpPr>
          <p:cNvPr id="2500" name="Google Shape;2500;p48"/>
          <p:cNvGrpSpPr/>
          <p:nvPr/>
        </p:nvGrpSpPr>
        <p:grpSpPr>
          <a:xfrm>
            <a:off x="576054" y="1780014"/>
            <a:ext cx="1055455" cy="1030918"/>
            <a:chOff x="347441" y="529183"/>
            <a:chExt cx="2163705" cy="1824635"/>
          </a:xfrm>
        </p:grpSpPr>
        <p:grpSp>
          <p:nvGrpSpPr>
            <p:cNvPr id="2501" name="Google Shape;2501;p48"/>
            <p:cNvGrpSpPr/>
            <p:nvPr/>
          </p:nvGrpSpPr>
          <p:grpSpPr>
            <a:xfrm>
              <a:off x="745224" y="529183"/>
              <a:ext cx="1765922" cy="1596032"/>
              <a:chOff x="6240000" y="821025"/>
              <a:chExt cx="2904000" cy="2668950"/>
            </a:xfrm>
          </p:grpSpPr>
          <p:sp>
            <p:nvSpPr>
              <p:cNvPr id="2502" name="Google Shape;2502;p4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3" name="Google Shape;2503;p4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4" name="Google Shape;2504;p4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5" name="Google Shape;2505;p4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6" name="Google Shape;2506;p4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7" name="Google Shape;2507;p4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8" name="Google Shape;2508;p4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9" name="Google Shape;2509;p4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0" name="Google Shape;2510;p4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1" name="Google Shape;2511;p4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2" name="Google Shape;2512;p4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3" name="Google Shape;2513;p4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4" name="Google Shape;2514;p4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5" name="Google Shape;2515;p4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6" name="Google Shape;2516;p4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7" name="Google Shape;2517;p4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8" name="Google Shape;2518;p4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9" name="Google Shape;2519;p4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20" name="Google Shape;2520;p4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21" name="Google Shape;2521;p4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22" name="Google Shape;2522;p4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23" name="Google Shape;2523;p4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24" name="Google Shape;2524;p4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25" name="Google Shape;2525;p4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26" name="Google Shape;2526;p4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27" name="Google Shape;2527;p4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528" name="Google Shape;2528;p48"/>
            <p:cNvGrpSpPr/>
            <p:nvPr/>
          </p:nvGrpSpPr>
          <p:grpSpPr>
            <a:xfrm>
              <a:off x="546332" y="643484"/>
              <a:ext cx="1765922" cy="1596032"/>
              <a:chOff x="5950075" y="854725"/>
              <a:chExt cx="2904000" cy="2668950"/>
            </a:xfrm>
          </p:grpSpPr>
          <p:sp>
            <p:nvSpPr>
              <p:cNvPr id="2529" name="Google Shape;2529;p4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48"/>
            <p:cNvGrpSpPr/>
            <p:nvPr/>
          </p:nvGrpSpPr>
          <p:grpSpPr>
            <a:xfrm>
              <a:off x="347441" y="757786"/>
              <a:ext cx="1765922" cy="1596032"/>
              <a:chOff x="2854300" y="1168125"/>
              <a:chExt cx="2904000" cy="2668950"/>
            </a:xfrm>
          </p:grpSpPr>
          <p:sp>
            <p:nvSpPr>
              <p:cNvPr id="2556" name="Google Shape;2556;p4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2" name="Google Shape;2582;p48"/>
          <p:cNvGrpSpPr/>
          <p:nvPr/>
        </p:nvGrpSpPr>
        <p:grpSpPr>
          <a:xfrm>
            <a:off x="2086840" y="1124425"/>
            <a:ext cx="921407" cy="797461"/>
            <a:chOff x="3229840" y="362425"/>
            <a:chExt cx="921407" cy="797461"/>
          </a:xfrm>
        </p:grpSpPr>
        <p:sp>
          <p:nvSpPr>
            <p:cNvPr id="2583" name="Google Shape;2583;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48"/>
          <p:cNvGrpSpPr/>
          <p:nvPr/>
        </p:nvGrpSpPr>
        <p:grpSpPr>
          <a:xfrm>
            <a:off x="2086840" y="2351461"/>
            <a:ext cx="921400" cy="785200"/>
            <a:chOff x="2467840" y="1786561"/>
            <a:chExt cx="921400" cy="785200"/>
          </a:xfrm>
        </p:grpSpPr>
        <p:sp>
          <p:nvSpPr>
            <p:cNvPr id="2587" name="Google Shape;2587;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0" name="Google Shape;2590;p48"/>
          <p:cNvGrpSpPr/>
          <p:nvPr/>
        </p:nvGrpSpPr>
        <p:grpSpPr>
          <a:xfrm>
            <a:off x="3459906" y="1047533"/>
            <a:ext cx="877879" cy="877818"/>
            <a:chOff x="5950075" y="854725"/>
            <a:chExt cx="2904000" cy="2668950"/>
          </a:xfrm>
        </p:grpSpPr>
        <p:sp>
          <p:nvSpPr>
            <p:cNvPr id="2591" name="Google Shape;2591;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48"/>
          <p:cNvGrpSpPr/>
          <p:nvPr/>
        </p:nvGrpSpPr>
        <p:grpSpPr>
          <a:xfrm>
            <a:off x="3460182" y="2230630"/>
            <a:ext cx="877298" cy="879686"/>
            <a:chOff x="2854300" y="1168125"/>
            <a:chExt cx="2904000" cy="2668950"/>
          </a:xfrm>
        </p:grpSpPr>
        <p:sp>
          <p:nvSpPr>
            <p:cNvPr id="2618" name="Google Shape;2618;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44" name="Google Shape;2644;p48"/>
          <p:cNvCxnSpPr>
            <a:stCxn id="2517" idx="1"/>
            <a:endCxn id="2585"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645" name="Google Shape;2645;p48"/>
          <p:cNvCxnSpPr>
            <a:stCxn id="2517" idx="1"/>
            <a:endCxn id="2589"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646" name="Google Shape;2646;p48"/>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647" name="Google Shape;2647;p48"/>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648" name="Google Shape;2648;p48"/>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649" name="Google Shape;2649;p48"/>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50" name="Google Shape;2650;p48"/>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51" name="Google Shape;2651;p48"/>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652" name="Google Shape;2652;p48"/>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653" name="Google Shape;2653;p48"/>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654" name="Google Shape;2654;p48"/>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655" name="Google Shape;2655;p48"/>
          <p:cNvGrpSpPr/>
          <p:nvPr/>
        </p:nvGrpSpPr>
        <p:grpSpPr>
          <a:xfrm>
            <a:off x="4983906" y="1047533"/>
            <a:ext cx="877879" cy="877818"/>
            <a:chOff x="5950075" y="854725"/>
            <a:chExt cx="2904000" cy="2668950"/>
          </a:xfrm>
        </p:grpSpPr>
        <p:sp>
          <p:nvSpPr>
            <p:cNvPr id="2656" name="Google Shape;2656;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48"/>
          <p:cNvGrpSpPr/>
          <p:nvPr/>
        </p:nvGrpSpPr>
        <p:grpSpPr>
          <a:xfrm>
            <a:off x="4984182" y="2230630"/>
            <a:ext cx="877298" cy="879686"/>
            <a:chOff x="2854300" y="1168125"/>
            <a:chExt cx="2904000" cy="2668950"/>
          </a:xfrm>
        </p:grpSpPr>
        <p:sp>
          <p:nvSpPr>
            <p:cNvPr id="2683" name="Google Shape;2683;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9" name="Google Shape;2709;p48"/>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710" name="Google Shape;2710;p48"/>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711" name="Google Shape;2711;p48"/>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8"/>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8"/>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714" name="Google Shape;2714;p48"/>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715" name="Google Shape;2715;p48"/>
          <p:cNvGrpSpPr/>
          <p:nvPr/>
        </p:nvGrpSpPr>
        <p:grpSpPr>
          <a:xfrm>
            <a:off x="6585831" y="1047533"/>
            <a:ext cx="877879" cy="877818"/>
            <a:chOff x="5950075" y="854725"/>
            <a:chExt cx="2904000" cy="2668950"/>
          </a:xfrm>
        </p:grpSpPr>
        <p:sp>
          <p:nvSpPr>
            <p:cNvPr id="2716" name="Google Shape;2716;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2" name="Google Shape;2742;p48"/>
          <p:cNvGrpSpPr/>
          <p:nvPr/>
        </p:nvGrpSpPr>
        <p:grpSpPr>
          <a:xfrm>
            <a:off x="6586107" y="2230630"/>
            <a:ext cx="877298" cy="879686"/>
            <a:chOff x="2854300" y="1168125"/>
            <a:chExt cx="2904000" cy="2668950"/>
          </a:xfrm>
        </p:grpSpPr>
        <p:sp>
          <p:nvSpPr>
            <p:cNvPr id="2743" name="Google Shape;2743;p4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69" name="Google Shape;2769;p48"/>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770" name="Google Shape;2770;p48"/>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771" name="Google Shape;2771;p48"/>
          <p:cNvGrpSpPr/>
          <p:nvPr/>
        </p:nvGrpSpPr>
        <p:grpSpPr>
          <a:xfrm>
            <a:off x="7808981" y="1627633"/>
            <a:ext cx="877879" cy="877818"/>
            <a:chOff x="5950075" y="854725"/>
            <a:chExt cx="2904000" cy="2668950"/>
          </a:xfrm>
        </p:grpSpPr>
        <p:sp>
          <p:nvSpPr>
            <p:cNvPr id="2772" name="Google Shape;2772;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8" name="Google Shape;2798;p48"/>
          <p:cNvGrpSpPr/>
          <p:nvPr/>
        </p:nvGrpSpPr>
        <p:grpSpPr>
          <a:xfrm>
            <a:off x="7749832" y="1728905"/>
            <a:ext cx="877298" cy="879686"/>
            <a:chOff x="2854300" y="1168125"/>
            <a:chExt cx="2904000" cy="2668950"/>
          </a:xfrm>
        </p:grpSpPr>
        <p:sp>
          <p:nvSpPr>
            <p:cNvPr id="2799" name="Google Shape;2799;p4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25" name="Google Shape;2825;p48"/>
          <p:cNvCxnSpPr>
            <a:endCxn id="2810"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826" name="Google Shape;2826;p48"/>
          <p:cNvCxnSpPr>
            <a:stCxn id="2758" idx="1"/>
            <a:endCxn id="2810"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2827" name="Google Shape;2827;p48"/>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828" name="Google Shape;2828;p48"/>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2829" name="Google Shape;2829;p4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5" name="Shape 2835"/>
        <p:cNvGrpSpPr/>
        <p:nvPr/>
      </p:nvGrpSpPr>
      <p:grpSpPr>
        <a:xfrm>
          <a:off x="0" y="0"/>
          <a:ext cx="0" cy="0"/>
          <a:chOff x="0" y="0"/>
          <a:chExt cx="0" cy="0"/>
        </a:xfrm>
      </p:grpSpPr>
      <p:grpSp>
        <p:nvGrpSpPr>
          <p:cNvPr id="2836" name="Google Shape;2836;p49"/>
          <p:cNvGrpSpPr/>
          <p:nvPr/>
        </p:nvGrpSpPr>
        <p:grpSpPr>
          <a:xfrm>
            <a:off x="1677893" y="1917852"/>
            <a:ext cx="1768767" cy="1771332"/>
            <a:chOff x="5448325" y="610550"/>
            <a:chExt cx="2742700" cy="2742000"/>
          </a:xfrm>
        </p:grpSpPr>
        <p:sp>
          <p:nvSpPr>
            <p:cNvPr id="2837" name="Google Shape;2837;p49"/>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9"/>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9"/>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9"/>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9"/>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9"/>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9"/>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9"/>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9"/>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9"/>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9"/>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9"/>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9"/>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9"/>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9"/>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9"/>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9"/>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9"/>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9"/>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9"/>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9"/>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9"/>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9"/>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9"/>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9"/>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9"/>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9"/>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9"/>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9"/>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9"/>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9"/>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9"/>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9"/>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9"/>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9"/>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9"/>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9"/>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9"/>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9"/>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9"/>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9"/>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9"/>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9"/>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9"/>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9"/>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9"/>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9"/>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9"/>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9"/>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9"/>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9"/>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9"/>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9"/>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9"/>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9"/>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9"/>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9"/>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9"/>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9"/>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9"/>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9"/>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9"/>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9"/>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9"/>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9"/>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9"/>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9"/>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9"/>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9"/>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9"/>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9"/>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9"/>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9"/>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9"/>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9"/>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9"/>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9"/>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9"/>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9"/>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9"/>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9"/>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9"/>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9"/>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9"/>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9"/>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9"/>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9"/>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9"/>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9"/>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9"/>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9"/>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9"/>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9"/>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9"/>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9"/>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9"/>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9"/>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9"/>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9"/>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9"/>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7" name="Google Shape;2937;p49"/>
          <p:cNvGrpSpPr/>
          <p:nvPr/>
        </p:nvGrpSpPr>
        <p:grpSpPr>
          <a:xfrm>
            <a:off x="1120231" y="1152499"/>
            <a:ext cx="530946" cy="531400"/>
            <a:chOff x="5448325" y="610550"/>
            <a:chExt cx="823300" cy="822600"/>
          </a:xfrm>
        </p:grpSpPr>
        <p:sp>
          <p:nvSpPr>
            <p:cNvPr id="2938" name="Google Shape;2938;p49"/>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9"/>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9"/>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9"/>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9"/>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9"/>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9"/>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9"/>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9"/>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47" name="Google Shape;2947;p49"/>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2948" name="Google Shape;2948;p49"/>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2949" name="Google Shape;2949;p49"/>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2950" name="Google Shape;2950;p49"/>
          <p:cNvGrpSpPr/>
          <p:nvPr/>
        </p:nvGrpSpPr>
        <p:grpSpPr>
          <a:xfrm>
            <a:off x="5553569" y="3258415"/>
            <a:ext cx="1768767" cy="1735686"/>
            <a:chOff x="5448325" y="610550"/>
            <a:chExt cx="2742700" cy="2742000"/>
          </a:xfrm>
        </p:grpSpPr>
        <p:sp>
          <p:nvSpPr>
            <p:cNvPr id="2951" name="Google Shape;2951;p49"/>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9"/>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9"/>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9"/>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9"/>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9"/>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9"/>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9"/>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9"/>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9"/>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9"/>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9"/>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9"/>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9"/>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9"/>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9"/>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9"/>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9"/>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9"/>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9"/>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9"/>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9"/>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9"/>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9"/>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9"/>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9"/>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9"/>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9"/>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9"/>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9"/>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9"/>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9"/>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9"/>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9"/>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9"/>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9"/>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9"/>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9"/>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9"/>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9"/>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9"/>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9"/>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9"/>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9"/>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9"/>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9"/>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9"/>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9"/>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9"/>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9"/>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9"/>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9"/>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9"/>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9"/>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9"/>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9"/>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9"/>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9"/>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9"/>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9"/>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9"/>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9"/>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9"/>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9"/>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9"/>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9"/>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9"/>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9"/>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9"/>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9"/>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9"/>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9"/>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9"/>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9"/>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9"/>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9"/>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9"/>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9"/>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9"/>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9"/>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9"/>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9"/>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9"/>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9"/>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9"/>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9"/>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9"/>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9"/>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9"/>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9"/>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9"/>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9"/>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9"/>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9"/>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9"/>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9"/>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9"/>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9"/>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9"/>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9"/>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49"/>
          <p:cNvGrpSpPr/>
          <p:nvPr/>
        </p:nvGrpSpPr>
        <p:grpSpPr>
          <a:xfrm>
            <a:off x="5196705" y="2583251"/>
            <a:ext cx="530946" cy="520706"/>
            <a:chOff x="5448325" y="610550"/>
            <a:chExt cx="823300" cy="822600"/>
          </a:xfrm>
        </p:grpSpPr>
        <p:sp>
          <p:nvSpPr>
            <p:cNvPr id="3052" name="Google Shape;3052;p49"/>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9"/>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9"/>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9"/>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9"/>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9"/>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9"/>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9"/>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9"/>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61" name="Google Shape;3061;p49"/>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3062" name="Google Shape;3062;p49"/>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3063" name="Google Shape;3063;p49"/>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3064" name="Google Shape;3064;p49"/>
          <p:cNvGrpSpPr/>
          <p:nvPr/>
        </p:nvGrpSpPr>
        <p:grpSpPr>
          <a:xfrm>
            <a:off x="5122078" y="161353"/>
            <a:ext cx="2200237" cy="2274977"/>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9"/>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9"/>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9"/>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9"/>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9"/>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9"/>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9"/>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9"/>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9"/>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9"/>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9"/>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9"/>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9"/>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9"/>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9"/>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9"/>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9"/>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9"/>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9"/>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9"/>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9"/>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9"/>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9"/>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9"/>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9"/>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9"/>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9"/>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9"/>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9"/>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9"/>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9"/>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9"/>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9"/>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9"/>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9"/>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9"/>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9"/>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9"/>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9"/>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9"/>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9"/>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9"/>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9"/>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9"/>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9"/>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9"/>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9"/>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9"/>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9"/>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9"/>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9"/>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9"/>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9"/>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9"/>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9"/>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9"/>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9"/>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9"/>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9"/>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9"/>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9"/>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9"/>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9"/>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9"/>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9"/>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9"/>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9"/>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9"/>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9"/>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9"/>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9"/>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9"/>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9"/>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9"/>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9"/>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9"/>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9"/>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9"/>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9"/>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9"/>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9"/>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9"/>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9"/>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9"/>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9"/>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9"/>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9"/>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9"/>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9"/>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9"/>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9"/>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9"/>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9"/>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9"/>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9"/>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9"/>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9"/>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9"/>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9"/>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9"/>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9"/>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9"/>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9"/>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9"/>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9"/>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9"/>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9"/>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76" name="Google Shape;3176;p49"/>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3177" name="Google Shape;3177;p49"/>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3178" name="Google Shape;3178;p49"/>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3179" name="Google Shape;3179;p49"/>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3180" name="Google Shape;3180;p49"/>
          <p:cNvCxnSpPr>
            <a:stCxn id="2896" idx="3"/>
            <a:endCxn id="3011"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3181" name="Google Shape;3181;p49"/>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182" name="Google Shape;3182;p49"/>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183" name="Google Shape;3183;p49"/>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184" name="Google Shape;3184;p49"/>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8" name="Shape 3188"/>
        <p:cNvGrpSpPr/>
        <p:nvPr/>
      </p:nvGrpSpPr>
      <p:grpSpPr>
        <a:xfrm>
          <a:off x="0" y="0"/>
          <a:ext cx="0" cy="0"/>
          <a:chOff x="0" y="0"/>
          <a:chExt cx="0" cy="0"/>
        </a:xfrm>
      </p:grpSpPr>
      <p:grpSp>
        <p:nvGrpSpPr>
          <p:cNvPr id="3189" name="Google Shape;3189;p50"/>
          <p:cNvGrpSpPr/>
          <p:nvPr/>
        </p:nvGrpSpPr>
        <p:grpSpPr>
          <a:xfrm>
            <a:off x="1727266" y="866486"/>
            <a:ext cx="7840787" cy="3017654"/>
            <a:chOff x="736725" y="1294130"/>
            <a:chExt cx="7523304" cy="2396295"/>
          </a:xfrm>
        </p:grpSpPr>
        <p:sp>
          <p:nvSpPr>
            <p:cNvPr id="3190" name="Google Shape;3190;p50"/>
            <p:cNvSpPr/>
            <p:nvPr/>
          </p:nvSpPr>
          <p:spPr>
            <a:xfrm>
              <a:off x="736725" y="134067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0"/>
            <p:cNvSpPr/>
            <p:nvPr/>
          </p:nvSpPr>
          <p:spPr>
            <a:xfrm>
              <a:off x="6668829" y="1600281"/>
              <a:ext cx="1591200" cy="12465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0"/>
            <p:cNvSpPr/>
            <p:nvPr/>
          </p:nvSpPr>
          <p:spPr>
            <a:xfrm>
              <a:off x="4917240" y="2128853"/>
              <a:ext cx="1270200" cy="11907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0"/>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0"/>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0"/>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3196" name="Google Shape;3196;p50"/>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3197" name="Google Shape;3197;p50"/>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3198" name="Google Shape;3198;p50"/>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3199" name="Google Shape;3199;p50"/>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3200" name="Google Shape;3200;p50"/>
            <p:cNvCxnSpPr>
              <a:endCxn id="3194"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3201" name="Google Shape;3201;p50"/>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3202" name="Google Shape;3202;p50"/>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3203" name="Google Shape;3203;p50"/>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3204" name="Google Shape;3204;p50"/>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3205" name="Google Shape;3205;p50"/>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3206" name="Google Shape;3206;p50"/>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3207" name="Google Shape;3207;p50"/>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3208" name="Google Shape;3208;p50"/>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3209" name="Google Shape;3209;p50"/>
          <p:cNvSpPr/>
          <p:nvPr/>
        </p:nvSpPr>
        <p:spPr>
          <a:xfrm>
            <a:off x="147700" y="1840200"/>
            <a:ext cx="1267200" cy="12876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13" name="Shape 3213"/>
        <p:cNvGrpSpPr/>
        <p:nvPr/>
      </p:nvGrpSpPr>
      <p:grpSpPr>
        <a:xfrm>
          <a:off x="0" y="0"/>
          <a:ext cx="0" cy="0"/>
          <a:chOff x="0" y="0"/>
          <a:chExt cx="0" cy="0"/>
        </a:xfrm>
      </p:grpSpPr>
      <p:sp>
        <p:nvSpPr>
          <p:cNvPr id="3214" name="Google Shape;3214;p51"/>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15" name="Google Shape;3215;p51"/>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16" name="Google Shape;3216;p51"/>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17" name="Google Shape;3217;p51"/>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1"/>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1"/>
          <p:cNvSpPr/>
          <p:nvPr/>
        </p:nvSpPr>
        <p:spPr>
          <a:xfrm flipH="1" rot="5400000">
            <a:off x="1525350" y="3449747"/>
            <a:ext cx="339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0" name="Google Shape;3220;p51"/>
          <p:cNvCxnSpPr/>
          <p:nvPr/>
        </p:nvCxnSpPr>
        <p:spPr>
          <a:xfrm>
            <a:off x="2939750" y="2615175"/>
            <a:ext cx="834900" cy="4200"/>
          </a:xfrm>
          <a:prstGeom prst="straightConnector1">
            <a:avLst/>
          </a:prstGeom>
          <a:noFill/>
          <a:ln cap="flat" cmpd="sng" w="9525">
            <a:solidFill>
              <a:schemeClr val="dk2"/>
            </a:solidFill>
            <a:prstDash val="solid"/>
            <a:round/>
            <a:headEnd len="med" w="med" type="none"/>
            <a:tailEnd len="med" w="med" type="triangle"/>
          </a:ln>
        </p:spPr>
      </p:cxnSp>
      <p:sp>
        <p:nvSpPr>
          <p:cNvPr id="3221" name="Google Shape;3221;p51"/>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22" name="Google Shape;3222;p51"/>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23" name="Google Shape;3223;p51"/>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3224" name="Google Shape;3224;p51"/>
          <p:cNvCxnSpPr>
            <a:stCxn id="3216" idx="6"/>
            <a:endCxn id="3221" idx="2"/>
          </p:cNvCxnSpPr>
          <p:nvPr/>
        </p:nvCxnSpPr>
        <p:spPr>
          <a:xfrm>
            <a:off x="4702550" y="1563675"/>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225" name="Google Shape;3225;p51"/>
          <p:cNvCxnSpPr>
            <a:stCxn id="3216" idx="6"/>
            <a:endCxn id="3223" idx="2"/>
          </p:cNvCxnSpPr>
          <p:nvPr/>
        </p:nvCxnSpPr>
        <p:spPr>
          <a:xfrm>
            <a:off x="4702550" y="1563675"/>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3226" name="Google Shape;3226;p51"/>
          <p:cNvCxnSpPr>
            <a:stCxn id="3216" idx="6"/>
            <a:endCxn id="3222" idx="2"/>
          </p:cNvCxnSpPr>
          <p:nvPr/>
        </p:nvCxnSpPr>
        <p:spPr>
          <a:xfrm>
            <a:off x="4702550" y="1563675"/>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3227" name="Google Shape;3227;p51"/>
          <p:cNvCxnSpPr>
            <a:stCxn id="3214" idx="6"/>
            <a:endCxn id="3223" idx="2"/>
          </p:cNvCxnSpPr>
          <p:nvPr/>
        </p:nvCxnSpPr>
        <p:spPr>
          <a:xfrm flipH="1" rot="10800000">
            <a:off x="4702550" y="15636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228" name="Google Shape;3228;p51"/>
          <p:cNvCxnSpPr>
            <a:stCxn id="3214" idx="6"/>
            <a:endCxn id="3221" idx="2"/>
          </p:cNvCxnSpPr>
          <p:nvPr/>
        </p:nvCxnSpPr>
        <p:spPr>
          <a:xfrm>
            <a:off x="4702550" y="2617263"/>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3229" name="Google Shape;3229;p51"/>
          <p:cNvCxnSpPr>
            <a:stCxn id="3214" idx="6"/>
            <a:endCxn id="3222" idx="2"/>
          </p:cNvCxnSpPr>
          <p:nvPr/>
        </p:nvCxnSpPr>
        <p:spPr>
          <a:xfrm>
            <a:off x="4702550" y="26172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230" name="Google Shape;3230;p51"/>
          <p:cNvCxnSpPr>
            <a:stCxn id="3215" idx="6"/>
            <a:endCxn id="3223" idx="2"/>
          </p:cNvCxnSpPr>
          <p:nvPr/>
        </p:nvCxnSpPr>
        <p:spPr>
          <a:xfrm flipH="1" rot="10800000">
            <a:off x="4702550" y="1563650"/>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3231" name="Google Shape;3231;p51"/>
          <p:cNvCxnSpPr>
            <a:stCxn id="3215" idx="6"/>
            <a:endCxn id="3221" idx="2"/>
          </p:cNvCxnSpPr>
          <p:nvPr/>
        </p:nvCxnSpPr>
        <p:spPr>
          <a:xfrm flipH="1" rot="10800000">
            <a:off x="4702550" y="2617250"/>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232" name="Google Shape;3232;p51"/>
          <p:cNvCxnSpPr>
            <a:stCxn id="3215" idx="6"/>
            <a:endCxn id="3222" idx="2"/>
          </p:cNvCxnSpPr>
          <p:nvPr/>
        </p:nvCxnSpPr>
        <p:spPr>
          <a:xfrm>
            <a:off x="4702550" y="3670850"/>
            <a:ext cx="678900" cy="0"/>
          </a:xfrm>
          <a:prstGeom prst="straightConnector1">
            <a:avLst/>
          </a:prstGeom>
          <a:noFill/>
          <a:ln cap="flat" cmpd="sng" w="9525">
            <a:solidFill>
              <a:schemeClr val="dk2"/>
            </a:solidFill>
            <a:prstDash val="solid"/>
            <a:round/>
            <a:headEnd len="med" w="med" type="none"/>
            <a:tailEnd len="med" w="med" type="triangle"/>
          </a:ln>
        </p:spPr>
      </p:cxnSp>
      <p:sp>
        <p:nvSpPr>
          <p:cNvPr id="3233" name="Google Shape;3233;p51"/>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34" name="Google Shape;3234;p51"/>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3235" name="Google Shape;3235;p51"/>
          <p:cNvCxnSpPr>
            <a:stCxn id="3223" idx="6"/>
            <a:endCxn id="3233" idx="2"/>
          </p:cNvCxnSpPr>
          <p:nvPr/>
        </p:nvCxnSpPr>
        <p:spPr>
          <a:xfrm>
            <a:off x="6113550" y="1563688"/>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3236" name="Google Shape;3236;p51"/>
          <p:cNvCxnSpPr>
            <a:stCxn id="3223" idx="6"/>
            <a:endCxn id="3234"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3237" name="Google Shape;3237;p51"/>
          <p:cNvCxnSpPr>
            <a:stCxn id="3221" idx="6"/>
            <a:endCxn id="3233" idx="2"/>
          </p:cNvCxnSpPr>
          <p:nvPr/>
        </p:nvCxnSpPr>
        <p:spPr>
          <a:xfrm flipH="1" rot="10800000">
            <a:off x="6113550" y="2177475"/>
            <a:ext cx="645600" cy="439800"/>
          </a:xfrm>
          <a:prstGeom prst="straightConnector1">
            <a:avLst/>
          </a:prstGeom>
          <a:noFill/>
          <a:ln cap="flat" cmpd="sng" w="9525">
            <a:solidFill>
              <a:schemeClr val="dk2"/>
            </a:solidFill>
            <a:prstDash val="solid"/>
            <a:round/>
            <a:headEnd len="med" w="med" type="none"/>
            <a:tailEnd len="med" w="med" type="triangle"/>
          </a:ln>
        </p:spPr>
      </p:cxnSp>
      <p:cxnSp>
        <p:nvCxnSpPr>
          <p:cNvPr id="3238" name="Google Shape;3238;p51"/>
          <p:cNvCxnSpPr>
            <a:stCxn id="3221" idx="6"/>
            <a:endCxn id="3234" idx="2"/>
          </p:cNvCxnSpPr>
          <p:nvPr/>
        </p:nvCxnSpPr>
        <p:spPr>
          <a:xfrm>
            <a:off x="6113550" y="2617275"/>
            <a:ext cx="645600" cy="439500"/>
          </a:xfrm>
          <a:prstGeom prst="straightConnector1">
            <a:avLst/>
          </a:prstGeom>
          <a:noFill/>
          <a:ln cap="flat" cmpd="sng" w="9525">
            <a:solidFill>
              <a:schemeClr val="dk2"/>
            </a:solidFill>
            <a:prstDash val="solid"/>
            <a:round/>
            <a:headEnd len="med" w="med" type="none"/>
            <a:tailEnd len="med" w="med" type="triangle"/>
          </a:ln>
        </p:spPr>
      </p:cxnSp>
      <p:cxnSp>
        <p:nvCxnSpPr>
          <p:cNvPr id="3239" name="Google Shape;3239;p51"/>
          <p:cNvCxnSpPr>
            <a:stCxn id="3222" idx="6"/>
            <a:endCxn id="3233" idx="2"/>
          </p:cNvCxnSpPr>
          <p:nvPr/>
        </p:nvCxnSpPr>
        <p:spPr>
          <a:xfrm flipH="1" rot="10800000">
            <a:off x="6113550" y="2177763"/>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3240" name="Google Shape;3240;p51"/>
          <p:cNvCxnSpPr>
            <a:stCxn id="3222" idx="6"/>
            <a:endCxn id="3234" idx="2"/>
          </p:cNvCxnSpPr>
          <p:nvPr/>
        </p:nvCxnSpPr>
        <p:spPr>
          <a:xfrm flipH="1" rot="10800000">
            <a:off x="6113550" y="3057063"/>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3241" name="Google Shape;3241;p51"/>
          <p:cNvCxnSpPr/>
          <p:nvPr/>
        </p:nvCxnSpPr>
        <p:spPr>
          <a:xfrm>
            <a:off x="7491100" y="2177613"/>
            <a:ext cx="741900" cy="15600"/>
          </a:xfrm>
          <a:prstGeom prst="straightConnector1">
            <a:avLst/>
          </a:prstGeom>
          <a:noFill/>
          <a:ln cap="flat" cmpd="sng" w="9525">
            <a:solidFill>
              <a:schemeClr val="dk2"/>
            </a:solidFill>
            <a:prstDash val="solid"/>
            <a:round/>
            <a:headEnd len="med" w="med" type="none"/>
            <a:tailEnd len="med" w="med" type="triangle"/>
          </a:ln>
        </p:spPr>
      </p:cxnSp>
      <p:cxnSp>
        <p:nvCxnSpPr>
          <p:cNvPr id="3242" name="Google Shape;3242;p51"/>
          <p:cNvCxnSpPr>
            <a:stCxn id="3234" idx="6"/>
          </p:cNvCxnSpPr>
          <p:nvPr/>
        </p:nvCxnSpPr>
        <p:spPr>
          <a:xfrm>
            <a:off x="7491100" y="3056913"/>
            <a:ext cx="722100" cy="8400"/>
          </a:xfrm>
          <a:prstGeom prst="straightConnector1">
            <a:avLst/>
          </a:prstGeom>
          <a:noFill/>
          <a:ln cap="flat" cmpd="sng" w="9525">
            <a:solidFill>
              <a:schemeClr val="dk2"/>
            </a:solidFill>
            <a:prstDash val="solid"/>
            <a:round/>
            <a:headEnd len="med" w="med" type="none"/>
            <a:tailEnd len="med" w="med" type="triangle"/>
          </a:ln>
        </p:spPr>
      </p:cxnSp>
      <p:sp>
        <p:nvSpPr>
          <p:cNvPr id="3243" name="Google Shape;3243;p51"/>
          <p:cNvSpPr/>
          <p:nvPr/>
        </p:nvSpPr>
        <p:spPr>
          <a:xfrm>
            <a:off x="1104675" y="820700"/>
            <a:ext cx="741900" cy="3396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7" name="Shape 3247"/>
        <p:cNvGrpSpPr/>
        <p:nvPr/>
      </p:nvGrpSpPr>
      <p:grpSpPr>
        <a:xfrm>
          <a:off x="0" y="0"/>
          <a:ext cx="0" cy="0"/>
          <a:chOff x="0" y="0"/>
          <a:chExt cx="0" cy="0"/>
        </a:xfrm>
      </p:grpSpPr>
      <p:sp>
        <p:nvSpPr>
          <p:cNvPr id="3248" name="Google Shape;3248;p52"/>
          <p:cNvSpPr/>
          <p:nvPr/>
        </p:nvSpPr>
        <p:spPr>
          <a:xfrm>
            <a:off x="4372300" y="697350"/>
            <a:ext cx="1914300" cy="296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2"/>
          <p:cNvSpPr/>
          <p:nvPr/>
        </p:nvSpPr>
        <p:spPr>
          <a:xfrm>
            <a:off x="2179100" y="1727750"/>
            <a:ext cx="1914300" cy="193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2"/>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251" name="Google Shape;3251;p5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252" name="Google Shape;3252;p52"/>
          <p:cNvSpPr/>
          <p:nvPr/>
        </p:nvSpPr>
        <p:spPr>
          <a:xfrm>
            <a:off x="2466050" y="42175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grpSp>
        <p:nvGrpSpPr>
          <p:cNvPr id="3253" name="Google Shape;3253;p52"/>
          <p:cNvGrpSpPr/>
          <p:nvPr/>
        </p:nvGrpSpPr>
        <p:grpSpPr>
          <a:xfrm>
            <a:off x="3095581" y="3765083"/>
            <a:ext cx="255933" cy="258234"/>
            <a:chOff x="2372506" y="3438683"/>
            <a:chExt cx="255933" cy="258234"/>
          </a:xfrm>
        </p:grpSpPr>
        <p:pic>
          <p:nvPicPr>
            <p:cNvPr descr="+" id="3254" name="Google Shape;3254;p52"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3255" name="Google Shape;3255;p52"/>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256" name="Google Shape;3256;p52"/>
          <p:cNvGrpSpPr/>
          <p:nvPr/>
        </p:nvGrpSpPr>
        <p:grpSpPr>
          <a:xfrm>
            <a:off x="2466049" y="3701599"/>
            <a:ext cx="407181" cy="385200"/>
            <a:chOff x="7687999" y="1673849"/>
            <a:chExt cx="407181" cy="385200"/>
          </a:xfrm>
        </p:grpSpPr>
        <p:sp>
          <p:nvSpPr>
            <p:cNvPr id="3257" name="Google Shape;3257;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58" name="Google Shape;3258;p52"/>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3259" name="Google Shape;3259;p52"/>
          <p:cNvCxnSpPr>
            <a:endCxn id="3252" idx="2"/>
          </p:cNvCxnSpPr>
          <p:nvPr/>
        </p:nvCxnSpPr>
        <p:spPr>
          <a:xfrm rot="10800000">
            <a:off x="3223550" y="4653475"/>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260" name="Google Shape;3260;p52"/>
          <p:cNvCxnSpPr>
            <a:endCxn id="3255" idx="4"/>
          </p:cNvCxnSpPr>
          <p:nvPr/>
        </p:nvCxnSpPr>
        <p:spPr>
          <a:xfrm rot="10800000">
            <a:off x="3223548" y="4023317"/>
            <a:ext cx="0" cy="196200"/>
          </a:xfrm>
          <a:prstGeom prst="straightConnector1">
            <a:avLst/>
          </a:prstGeom>
          <a:noFill/>
          <a:ln cap="flat" cmpd="sng" w="9525">
            <a:solidFill>
              <a:schemeClr val="dk2"/>
            </a:solidFill>
            <a:prstDash val="solid"/>
            <a:round/>
            <a:headEnd len="med" w="med" type="none"/>
            <a:tailEnd len="med" w="med" type="triangle"/>
          </a:ln>
        </p:spPr>
      </p:cxnSp>
      <p:cxnSp>
        <p:nvCxnSpPr>
          <p:cNvPr id="3261" name="Google Shape;3261;p52"/>
          <p:cNvCxnSpPr>
            <a:stCxn id="3255" idx="0"/>
            <a:endCxn id="3250" idx="2"/>
          </p:cNvCxnSpPr>
          <p:nvPr/>
        </p:nvCxnSpPr>
        <p:spPr>
          <a:xfrm rot="10800000">
            <a:off x="3223548" y="3386783"/>
            <a:ext cx="0" cy="378300"/>
          </a:xfrm>
          <a:prstGeom prst="straightConnector1">
            <a:avLst/>
          </a:prstGeom>
          <a:noFill/>
          <a:ln cap="flat" cmpd="sng" w="9525">
            <a:solidFill>
              <a:schemeClr val="dk2"/>
            </a:solidFill>
            <a:prstDash val="solid"/>
            <a:round/>
            <a:headEnd len="med" w="med" type="none"/>
            <a:tailEnd len="med" w="med" type="triangle"/>
          </a:ln>
        </p:spPr>
      </p:cxnSp>
      <p:sp>
        <p:nvSpPr>
          <p:cNvPr id="3262" name="Google Shape;3262;p52"/>
          <p:cNvSpPr/>
          <p:nvPr/>
        </p:nvSpPr>
        <p:spPr>
          <a:xfrm>
            <a:off x="4572000" y="42256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263" name="Google Shape;3263;p52"/>
          <p:cNvCxnSpPr/>
          <p:nvPr/>
        </p:nvCxnSpPr>
        <p:spPr>
          <a:xfrm rot="10800000">
            <a:off x="5327250" y="468645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264" name="Google Shape;3264;p52"/>
          <p:cNvCxnSpPr>
            <a:stCxn id="3257" idx="6"/>
            <a:endCxn id="3255" idx="2"/>
          </p:cNvCxnSpPr>
          <p:nvPr/>
        </p:nvCxnSpPr>
        <p:spPr>
          <a:xfrm>
            <a:off x="2873149" y="3894199"/>
            <a:ext cx="222300" cy="0"/>
          </a:xfrm>
          <a:prstGeom prst="straightConnector1">
            <a:avLst/>
          </a:prstGeom>
          <a:noFill/>
          <a:ln cap="flat" cmpd="sng" w="9525">
            <a:solidFill>
              <a:schemeClr val="dk2"/>
            </a:solidFill>
            <a:prstDash val="solid"/>
            <a:round/>
            <a:headEnd len="med" w="med" type="none"/>
            <a:tailEnd len="med" w="med" type="none"/>
          </a:ln>
        </p:spPr>
      </p:cxnSp>
      <p:cxnSp>
        <p:nvCxnSpPr>
          <p:cNvPr id="3265" name="Google Shape;3265;p52"/>
          <p:cNvCxnSpPr>
            <a:stCxn id="3250" idx="2"/>
            <a:endCxn id="3251"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266" name="Google Shape;3266;p52"/>
          <p:cNvCxnSpPr>
            <a:stCxn id="3251"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267" name="Google Shape;3267;p52"/>
          <p:cNvCxnSpPr>
            <a:stCxn id="3250" idx="0"/>
            <a:endCxn id="3251"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268" name="Google Shape;3268;p52"/>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269" name="Google Shape;3269;p5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270" name="Google Shape;3270;p52"/>
          <p:cNvCxnSpPr>
            <a:stCxn id="3251" idx="0"/>
            <a:endCxn id="3268"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271" name="Google Shape;3271;p52"/>
          <p:cNvCxnSpPr/>
          <p:nvPr/>
        </p:nvCxnSpPr>
        <p:spPr>
          <a:xfrm flipH="1" rot="5400000">
            <a:off x="2568500" y="1827850"/>
            <a:ext cx="552600" cy="757500"/>
          </a:xfrm>
          <a:prstGeom prst="bentConnector4">
            <a:avLst>
              <a:gd fmla="val -25502" name="adj1"/>
              <a:gd fmla="val 121752" name="adj2"/>
            </a:avLst>
          </a:prstGeom>
          <a:noFill/>
          <a:ln cap="flat" cmpd="sng" w="9525">
            <a:solidFill>
              <a:schemeClr val="dk2"/>
            </a:solidFill>
            <a:prstDash val="solid"/>
            <a:round/>
            <a:headEnd len="med" w="med" type="none"/>
            <a:tailEnd len="med" w="med" type="triangle"/>
          </a:ln>
        </p:spPr>
      </p:cxnSp>
      <p:sp>
        <p:nvSpPr>
          <p:cNvPr id="3272" name="Google Shape;3272;p52"/>
          <p:cNvSpPr/>
          <p:nvPr/>
        </p:nvSpPr>
        <p:spPr>
          <a:xfrm>
            <a:off x="4572050" y="2761000"/>
            <a:ext cx="1515000" cy="6339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273" name="Google Shape;3273;p52"/>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274" name="Google Shape;3274;p52"/>
          <p:cNvCxnSpPr>
            <a:stCxn id="3272" idx="0"/>
            <a:endCxn id="3273"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275" name="Google Shape;3275;p52"/>
          <p:cNvGrpSpPr/>
          <p:nvPr/>
        </p:nvGrpSpPr>
        <p:grpSpPr>
          <a:xfrm flipH="1">
            <a:off x="5670621" y="3709189"/>
            <a:ext cx="424201" cy="385200"/>
            <a:chOff x="7687999" y="1673849"/>
            <a:chExt cx="407181" cy="385200"/>
          </a:xfrm>
        </p:grpSpPr>
        <p:sp>
          <p:nvSpPr>
            <p:cNvPr id="3276" name="Google Shape;3276;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77" name="Google Shape;3277;p52"/>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3278" name="Google Shape;3278;p52"/>
          <p:cNvCxnSpPr/>
          <p:nvPr/>
        </p:nvCxnSpPr>
        <p:spPr>
          <a:xfrm flipH="1" rot="10800000">
            <a:off x="5329500" y="4037575"/>
            <a:ext cx="6300" cy="188100"/>
          </a:xfrm>
          <a:prstGeom prst="straightConnector1">
            <a:avLst/>
          </a:prstGeom>
          <a:noFill/>
          <a:ln cap="flat" cmpd="sng" w="9525">
            <a:solidFill>
              <a:schemeClr val="dk2"/>
            </a:solidFill>
            <a:prstDash val="solid"/>
            <a:round/>
            <a:headEnd len="med" w="med" type="none"/>
            <a:tailEnd len="med" w="med" type="triangle"/>
          </a:ln>
        </p:spPr>
      </p:cxnSp>
      <p:cxnSp>
        <p:nvCxnSpPr>
          <p:cNvPr id="3279" name="Google Shape;3279;p52"/>
          <p:cNvCxnSpPr>
            <a:stCxn id="3276" idx="6"/>
            <a:endCxn id="3280" idx="2"/>
          </p:cNvCxnSpPr>
          <p:nvPr/>
        </p:nvCxnSpPr>
        <p:spPr>
          <a:xfrm rot="10800000">
            <a:off x="5462805" y="3901789"/>
            <a:ext cx="207900" cy="0"/>
          </a:xfrm>
          <a:prstGeom prst="straightConnector1">
            <a:avLst/>
          </a:prstGeom>
          <a:noFill/>
          <a:ln cap="flat" cmpd="sng" w="9525">
            <a:solidFill>
              <a:schemeClr val="dk2"/>
            </a:solidFill>
            <a:prstDash val="solid"/>
            <a:round/>
            <a:headEnd len="med" w="med" type="none"/>
            <a:tailEnd len="med" w="med" type="none"/>
          </a:ln>
        </p:spPr>
      </p:cxnSp>
      <p:cxnSp>
        <p:nvCxnSpPr>
          <p:cNvPr id="3281" name="Google Shape;3281;p52"/>
          <p:cNvCxnSpPr>
            <a:stCxn id="3280" idx="0"/>
          </p:cNvCxnSpPr>
          <p:nvPr/>
        </p:nvCxnSpPr>
        <p:spPr>
          <a:xfrm flipH="1" rot="10800000">
            <a:off x="5329455" y="3409339"/>
            <a:ext cx="3300" cy="363300"/>
          </a:xfrm>
          <a:prstGeom prst="straightConnector1">
            <a:avLst/>
          </a:prstGeom>
          <a:noFill/>
          <a:ln cap="flat" cmpd="sng" w="9525">
            <a:solidFill>
              <a:schemeClr val="dk2"/>
            </a:solidFill>
            <a:prstDash val="solid"/>
            <a:round/>
            <a:headEnd len="med" w="med" type="none"/>
            <a:tailEnd len="med" w="med" type="triangle"/>
          </a:ln>
        </p:spPr>
      </p:cxnSp>
      <p:cxnSp>
        <p:nvCxnSpPr>
          <p:cNvPr id="3282" name="Google Shape;3282;p52"/>
          <p:cNvCxnSpPr>
            <a:stCxn id="3248" idx="2"/>
            <a:endCxn id="3273" idx="3"/>
          </p:cNvCxnSpPr>
          <p:nvPr/>
        </p:nvCxnSpPr>
        <p:spPr>
          <a:xfrm rot="-5400000">
            <a:off x="5173150" y="2749950"/>
            <a:ext cx="1070100" cy="757500"/>
          </a:xfrm>
          <a:prstGeom prst="bentConnector4">
            <a:avLst>
              <a:gd fmla="val 9329" name="adj1"/>
              <a:gd fmla="val 119119" name="adj2"/>
            </a:avLst>
          </a:prstGeom>
          <a:noFill/>
          <a:ln cap="flat" cmpd="sng" w="9525">
            <a:solidFill>
              <a:schemeClr val="dk2"/>
            </a:solidFill>
            <a:prstDash val="solid"/>
            <a:round/>
            <a:headEnd len="med" w="med" type="none"/>
            <a:tailEnd len="med" w="med" type="triangle"/>
          </a:ln>
        </p:spPr>
      </p:cxnSp>
      <p:sp>
        <p:nvSpPr>
          <p:cNvPr id="3283" name="Google Shape;3283;p52"/>
          <p:cNvSpPr/>
          <p:nvPr/>
        </p:nvSpPr>
        <p:spPr>
          <a:xfrm>
            <a:off x="4575200" y="19091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284" name="Google Shape;3284;p52"/>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285" name="Google Shape;3285;p52"/>
          <p:cNvCxnSpPr>
            <a:stCxn id="3283" idx="0"/>
            <a:endCxn id="3284"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3286" name="Google Shape;3286;p52"/>
          <p:cNvSpPr/>
          <p:nvPr/>
        </p:nvSpPr>
        <p:spPr>
          <a:xfrm>
            <a:off x="4575250" y="105720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287" name="Google Shape;3287;p52"/>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288" name="Google Shape;3288;p52"/>
          <p:cNvCxnSpPr>
            <a:stCxn id="3286" idx="0"/>
            <a:endCxn id="3287" idx="2"/>
          </p:cNvCxnSpPr>
          <p:nvPr/>
        </p:nvCxnSpPr>
        <p:spPr>
          <a:xfrm rot="10800000">
            <a:off x="5332750" y="987900"/>
            <a:ext cx="0" cy="69300"/>
          </a:xfrm>
          <a:prstGeom prst="straightConnector1">
            <a:avLst/>
          </a:prstGeom>
          <a:noFill/>
          <a:ln cap="flat" cmpd="sng" w="9525">
            <a:solidFill>
              <a:srgbClr val="999999"/>
            </a:solidFill>
            <a:prstDash val="solid"/>
            <a:round/>
            <a:headEnd len="med" w="med" type="none"/>
            <a:tailEnd len="med" w="med" type="none"/>
          </a:ln>
        </p:spPr>
      </p:cxnSp>
      <p:sp>
        <p:nvSpPr>
          <p:cNvPr id="3289" name="Google Shape;3289;p52"/>
          <p:cNvSpPr/>
          <p:nvPr/>
        </p:nvSpPr>
        <p:spPr>
          <a:xfrm>
            <a:off x="4575250" y="416400"/>
            <a:ext cx="1515000" cy="196200"/>
          </a:xfrm>
          <a:prstGeom prst="roundRect">
            <a:avLst>
              <a:gd fmla="val 28518" name="adj"/>
            </a:avLst>
          </a:prstGeom>
          <a:gradFill>
            <a:gsLst>
              <a:gs pos="0">
                <a:srgbClr val="DE87F1">
                  <a:alpha val="39607"/>
                </a:srgbClr>
              </a:gs>
              <a:gs pos="100000">
                <a:srgbClr val="F1DD87"/>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3290" name="Google Shape;3290;p52"/>
          <p:cNvSpPr/>
          <p:nvPr/>
        </p:nvSpPr>
        <p:spPr>
          <a:xfrm>
            <a:off x="4571950" y="5925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3291" name="Google Shape;3291;p52"/>
          <p:cNvCxnSpPr>
            <a:stCxn id="3273" idx="0"/>
            <a:endCxn id="3283" idx="2"/>
          </p:cNvCxnSpPr>
          <p:nvPr/>
        </p:nvCxnSpPr>
        <p:spPr>
          <a:xfrm flipH="1" rot="10800000">
            <a:off x="5329450" y="2294250"/>
            <a:ext cx="3300" cy="201300"/>
          </a:xfrm>
          <a:prstGeom prst="straightConnector1">
            <a:avLst/>
          </a:prstGeom>
          <a:noFill/>
          <a:ln cap="flat" cmpd="sng" w="9525">
            <a:solidFill>
              <a:schemeClr val="dk2"/>
            </a:solidFill>
            <a:prstDash val="solid"/>
            <a:round/>
            <a:headEnd len="med" w="med" type="none"/>
            <a:tailEnd len="med" w="med" type="triangle"/>
          </a:ln>
        </p:spPr>
      </p:cxnSp>
      <p:cxnSp>
        <p:nvCxnSpPr>
          <p:cNvPr id="3292" name="Google Shape;3292;p52"/>
          <p:cNvCxnSpPr>
            <a:stCxn id="3284" idx="0"/>
            <a:endCxn id="3286" idx="2"/>
          </p:cNvCxnSpPr>
          <p:nvPr/>
        </p:nvCxnSpPr>
        <p:spPr>
          <a:xfrm flipH="1" rot="10800000">
            <a:off x="5332600" y="1442350"/>
            <a:ext cx="300" cy="201300"/>
          </a:xfrm>
          <a:prstGeom prst="straightConnector1">
            <a:avLst/>
          </a:prstGeom>
          <a:noFill/>
          <a:ln cap="flat" cmpd="sng" w="9525">
            <a:solidFill>
              <a:schemeClr val="dk2"/>
            </a:solidFill>
            <a:prstDash val="solid"/>
            <a:round/>
            <a:headEnd len="med" w="med" type="none"/>
            <a:tailEnd len="med" w="med" type="triangle"/>
          </a:ln>
        </p:spPr>
      </p:cxnSp>
      <p:cxnSp>
        <p:nvCxnSpPr>
          <p:cNvPr id="3293" name="Google Shape;3293;p52"/>
          <p:cNvCxnSpPr>
            <a:stCxn id="3284" idx="0"/>
            <a:endCxn id="3287" idx="3"/>
          </p:cNvCxnSpPr>
          <p:nvPr/>
        </p:nvCxnSpPr>
        <p:spPr>
          <a:xfrm rot="-5400000">
            <a:off x="5334400" y="887950"/>
            <a:ext cx="753900" cy="757500"/>
          </a:xfrm>
          <a:prstGeom prst="bentConnector4">
            <a:avLst>
              <a:gd fmla="val 8668" name="adj1"/>
              <a:gd fmla="val 121389" name="adj2"/>
            </a:avLst>
          </a:prstGeom>
          <a:noFill/>
          <a:ln cap="flat" cmpd="sng" w="9525">
            <a:solidFill>
              <a:schemeClr val="dk2"/>
            </a:solidFill>
            <a:prstDash val="solid"/>
            <a:round/>
            <a:headEnd len="med" w="med" type="none"/>
            <a:tailEnd len="med" w="med" type="triangle"/>
          </a:ln>
        </p:spPr>
      </p:cxnSp>
      <p:cxnSp>
        <p:nvCxnSpPr>
          <p:cNvPr id="3294" name="Google Shape;3294;p52"/>
          <p:cNvCxnSpPr>
            <a:stCxn id="3287" idx="0"/>
            <a:endCxn id="3289" idx="2"/>
          </p:cNvCxnSpPr>
          <p:nvPr/>
        </p:nvCxnSpPr>
        <p:spPr>
          <a:xfrm rot="10800000">
            <a:off x="5332650" y="612650"/>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3295" name="Google Shape;3295;p52"/>
          <p:cNvCxnSpPr/>
          <p:nvPr/>
        </p:nvCxnSpPr>
        <p:spPr>
          <a:xfrm rot="10800000">
            <a:off x="5329450" y="232625"/>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3296" name="Google Shape;3296;p5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297" name="Google Shape;3297;p52"/>
          <p:cNvGrpSpPr/>
          <p:nvPr/>
        </p:nvGrpSpPr>
        <p:grpSpPr>
          <a:xfrm>
            <a:off x="3223400" y="1827400"/>
            <a:ext cx="1832400" cy="601200"/>
            <a:chOff x="3223400" y="1827400"/>
            <a:chExt cx="1832400" cy="601200"/>
          </a:xfrm>
        </p:grpSpPr>
        <p:grpSp>
          <p:nvGrpSpPr>
            <p:cNvPr id="3298" name="Google Shape;3298;p52"/>
            <p:cNvGrpSpPr/>
            <p:nvPr/>
          </p:nvGrpSpPr>
          <p:grpSpPr>
            <a:xfrm>
              <a:off x="3223400" y="1827400"/>
              <a:ext cx="1832400" cy="601200"/>
              <a:chOff x="3223400" y="1827400"/>
              <a:chExt cx="1832400" cy="601200"/>
            </a:xfrm>
          </p:grpSpPr>
          <p:cxnSp>
            <p:nvCxnSpPr>
              <p:cNvPr id="3299" name="Google Shape;3299;p52"/>
              <p:cNvCxnSpPr>
                <a:stCxn id="3269" idx="0"/>
              </p:cNvCxnSpPr>
              <p:nvPr/>
            </p:nvCxnSpPr>
            <p:spPr>
              <a:xfrm flipH="1" rot="-5400000">
                <a:off x="3839000" y="1211800"/>
                <a:ext cx="601200" cy="1832400"/>
              </a:xfrm>
              <a:prstGeom prst="bentConnector4">
                <a:avLst>
                  <a:gd fmla="val -39608" name="adj1"/>
                  <a:gd fmla="val 70670" name="adj2"/>
                </a:avLst>
              </a:prstGeom>
              <a:noFill/>
              <a:ln cap="flat" cmpd="sng" w="9525">
                <a:solidFill>
                  <a:schemeClr val="dk2"/>
                </a:solidFill>
                <a:prstDash val="solid"/>
                <a:round/>
                <a:headEnd len="med" w="med" type="none"/>
                <a:tailEnd len="med" w="med" type="none"/>
              </a:ln>
            </p:spPr>
          </p:cxnSp>
          <p:cxnSp>
            <p:nvCxnSpPr>
              <p:cNvPr id="3300" name="Google Shape;3300;p52"/>
              <p:cNvCxnSpPr/>
              <p:nvPr/>
            </p:nvCxnSpPr>
            <p:spPr>
              <a:xfrm flipH="1" rot="10800000">
                <a:off x="5050575" y="229415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3301" name="Google Shape;3301;p52"/>
            <p:cNvCxnSpPr/>
            <p:nvPr/>
          </p:nvCxnSpPr>
          <p:spPr>
            <a:xfrm flipH="1" rot="10800000">
              <a:off x="4810950" y="229190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3302" name="Google Shape;3302;p52"/>
          <p:cNvCxnSpPr>
            <a:endCxn id="3284" idx="3"/>
          </p:cNvCxnSpPr>
          <p:nvPr/>
        </p:nvCxnSpPr>
        <p:spPr>
          <a:xfrm flipH="1" rot="10800000">
            <a:off x="5330800" y="1741750"/>
            <a:ext cx="759300" cy="666600"/>
          </a:xfrm>
          <a:prstGeom prst="bentConnector3">
            <a:avLst>
              <a:gd fmla="val 120670" name="adj1"/>
            </a:avLst>
          </a:prstGeom>
          <a:noFill/>
          <a:ln cap="flat" cmpd="sng" w="9525">
            <a:solidFill>
              <a:schemeClr val="dk2"/>
            </a:solidFill>
            <a:prstDash val="solid"/>
            <a:round/>
            <a:headEnd len="med" w="med" type="none"/>
            <a:tailEnd len="med" w="med" type="triangle"/>
          </a:ln>
        </p:spPr>
      </p:cxnSp>
      <p:grpSp>
        <p:nvGrpSpPr>
          <p:cNvPr id="3303" name="Google Shape;3303;p52"/>
          <p:cNvGrpSpPr/>
          <p:nvPr/>
        </p:nvGrpSpPr>
        <p:grpSpPr>
          <a:xfrm flipH="1">
            <a:off x="5196157" y="3772639"/>
            <a:ext cx="266597" cy="258300"/>
            <a:chOff x="2372506" y="3438683"/>
            <a:chExt cx="255900" cy="258300"/>
          </a:xfrm>
        </p:grpSpPr>
        <p:pic>
          <p:nvPicPr>
            <p:cNvPr descr="+" id="3304" name="Google Shape;3304;p5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280" name="Google Shape;3280;p5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3305" name="Google Shape;3305;p52"/>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3306" name="Google Shape;3306;p52"/>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3307" name="Google Shape;3307;p52"/>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3308" name="Google Shape;3308;p52"/>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12" name="Shape 3312"/>
        <p:cNvGrpSpPr/>
        <p:nvPr/>
      </p:nvGrpSpPr>
      <p:grpSpPr>
        <a:xfrm>
          <a:off x="0" y="0"/>
          <a:ext cx="0" cy="0"/>
          <a:chOff x="0" y="0"/>
          <a:chExt cx="0" cy="0"/>
        </a:xfrm>
      </p:grpSpPr>
      <p:sp>
        <p:nvSpPr>
          <p:cNvPr id="3313" name="Google Shape;3313;p5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3"/>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3316" name="Google Shape;3316;p53"/>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3317" name="Google Shape;3317;p53"/>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3318" name="Google Shape;3318;p53"/>
          <p:cNvGrpSpPr/>
          <p:nvPr/>
        </p:nvGrpSpPr>
        <p:grpSpPr>
          <a:xfrm>
            <a:off x="3095581" y="3765083"/>
            <a:ext cx="255900" cy="258300"/>
            <a:chOff x="2372506" y="3438683"/>
            <a:chExt cx="255900" cy="258300"/>
          </a:xfrm>
        </p:grpSpPr>
        <p:pic>
          <p:nvPicPr>
            <p:cNvPr descr="+" id="3319" name="Google Shape;3319;p5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20" name="Google Shape;3320;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321" name="Google Shape;3321;p53"/>
          <p:cNvGrpSpPr/>
          <p:nvPr/>
        </p:nvGrpSpPr>
        <p:grpSpPr>
          <a:xfrm>
            <a:off x="2466049" y="3701599"/>
            <a:ext cx="407181" cy="385200"/>
            <a:chOff x="7687999" y="1673849"/>
            <a:chExt cx="407181" cy="385200"/>
          </a:xfrm>
        </p:grpSpPr>
        <p:sp>
          <p:nvSpPr>
            <p:cNvPr id="3322" name="Google Shape;3322;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323" name="Google Shape;3323;p5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3324" name="Google Shape;3324;p53"/>
          <p:cNvCxnSpPr>
            <a:endCxn id="3317"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3325" name="Google Shape;3325;p53"/>
          <p:cNvCxnSpPr>
            <a:endCxn id="3320"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3326" name="Google Shape;3326;p53"/>
          <p:cNvCxnSpPr>
            <a:stCxn id="3320" idx="0"/>
            <a:endCxn id="3315"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3327" name="Google Shape;3327;p53"/>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3328" name="Google Shape;3328;p53"/>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3329" name="Google Shape;3329;p53"/>
          <p:cNvCxnSpPr>
            <a:stCxn id="3322" idx="6"/>
            <a:endCxn id="3320"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3330" name="Google Shape;3330;p53"/>
          <p:cNvCxnSpPr>
            <a:stCxn id="3315" idx="2"/>
            <a:endCxn id="3316"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3331" name="Google Shape;3331;p53"/>
          <p:cNvCxnSpPr>
            <a:stCxn id="3316"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332" name="Google Shape;3332;p53"/>
          <p:cNvCxnSpPr>
            <a:stCxn id="3315" idx="0"/>
            <a:endCxn id="3316"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333" name="Google Shape;3333;p53"/>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3334" name="Google Shape;3334;p53"/>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335" name="Google Shape;3335;p53"/>
          <p:cNvCxnSpPr>
            <a:stCxn id="3316" idx="0"/>
            <a:endCxn id="3333"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3336" name="Google Shape;3336;p53"/>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3337" name="Google Shape;3337;p53"/>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3338" name="Google Shape;3338;p53"/>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339" name="Google Shape;3339;p53"/>
          <p:cNvCxnSpPr>
            <a:stCxn id="3337" idx="0"/>
            <a:endCxn id="3338"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340" name="Google Shape;3340;p53"/>
          <p:cNvGrpSpPr/>
          <p:nvPr/>
        </p:nvGrpSpPr>
        <p:grpSpPr>
          <a:xfrm flipH="1">
            <a:off x="5670621" y="3709189"/>
            <a:ext cx="424201" cy="385200"/>
            <a:chOff x="7687999" y="1673849"/>
            <a:chExt cx="407181" cy="385200"/>
          </a:xfrm>
        </p:grpSpPr>
        <p:sp>
          <p:nvSpPr>
            <p:cNvPr id="3341" name="Google Shape;3341;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342" name="Google Shape;3342;p5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3343" name="Google Shape;3343;p53"/>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3344" name="Google Shape;3344;p53"/>
          <p:cNvCxnSpPr>
            <a:stCxn id="3341" idx="6"/>
            <a:endCxn id="3345"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3346" name="Google Shape;3346;p53"/>
          <p:cNvCxnSpPr>
            <a:stCxn id="3345"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3347" name="Google Shape;3347;p53"/>
          <p:cNvCxnSpPr>
            <a:stCxn id="3313" idx="2"/>
            <a:endCxn id="3338"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3348" name="Google Shape;3348;p53"/>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3349" name="Google Shape;3349;p53"/>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350" name="Google Shape;3350;p53"/>
          <p:cNvCxnSpPr>
            <a:stCxn id="3348" idx="0"/>
            <a:endCxn id="3349"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3351" name="Google Shape;3351;p53"/>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3352" name="Google Shape;3352;p53"/>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353" name="Google Shape;3353;p53"/>
          <p:cNvCxnSpPr>
            <a:stCxn id="3351" idx="0"/>
            <a:endCxn id="3352"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3354" name="Google Shape;3354;p53"/>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3355" name="Google Shape;3355;p53"/>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3356" name="Google Shape;3356;p53"/>
          <p:cNvCxnSpPr>
            <a:stCxn id="3338" idx="0"/>
            <a:endCxn id="3348"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3357" name="Google Shape;3357;p53"/>
          <p:cNvCxnSpPr>
            <a:stCxn id="3349" idx="0"/>
            <a:endCxn id="3351"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3358" name="Google Shape;3358;p53"/>
          <p:cNvCxnSpPr>
            <a:stCxn id="3349" idx="0"/>
            <a:endCxn id="3352"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3359" name="Google Shape;3359;p53"/>
          <p:cNvCxnSpPr>
            <a:stCxn id="3352" idx="0"/>
            <a:endCxn id="3354"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3360" name="Google Shape;3360;p53"/>
          <p:cNvCxnSpPr>
            <a:endCxn id="3355"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3361" name="Google Shape;3361;p53"/>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362" name="Google Shape;3362;p53"/>
          <p:cNvGrpSpPr/>
          <p:nvPr/>
        </p:nvGrpSpPr>
        <p:grpSpPr>
          <a:xfrm>
            <a:off x="3223400" y="1827400"/>
            <a:ext cx="1832400" cy="601200"/>
            <a:chOff x="3223400" y="1827400"/>
            <a:chExt cx="1832400" cy="601200"/>
          </a:xfrm>
        </p:grpSpPr>
        <p:grpSp>
          <p:nvGrpSpPr>
            <p:cNvPr id="3363" name="Google Shape;3363;p53"/>
            <p:cNvGrpSpPr/>
            <p:nvPr/>
          </p:nvGrpSpPr>
          <p:grpSpPr>
            <a:xfrm>
              <a:off x="3223400" y="1827400"/>
              <a:ext cx="1832400" cy="601200"/>
              <a:chOff x="3223400" y="1827400"/>
              <a:chExt cx="1832400" cy="601200"/>
            </a:xfrm>
          </p:grpSpPr>
          <p:cxnSp>
            <p:nvCxnSpPr>
              <p:cNvPr id="3364" name="Google Shape;3364;p53"/>
              <p:cNvCxnSpPr>
                <a:stCxn id="3334"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3365" name="Google Shape;3365;p53"/>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3366" name="Google Shape;3366;p53"/>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3367" name="Google Shape;3367;p53"/>
          <p:cNvCxnSpPr>
            <a:endCxn id="3349"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3368" name="Google Shape;3368;p53"/>
          <p:cNvGrpSpPr/>
          <p:nvPr/>
        </p:nvGrpSpPr>
        <p:grpSpPr>
          <a:xfrm flipH="1">
            <a:off x="5196157" y="3772639"/>
            <a:ext cx="266597" cy="258300"/>
            <a:chOff x="2372506" y="3438683"/>
            <a:chExt cx="255900" cy="258300"/>
          </a:xfrm>
        </p:grpSpPr>
        <p:pic>
          <p:nvPicPr>
            <p:cNvPr descr="+" id="3369" name="Google Shape;3369;p5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45" name="Google Shape;3345;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3370" name="Google Shape;3370;p53"/>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3371" name="Google Shape;3371;p53"/>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3372" name="Google Shape;3372;p53"/>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3373" name="Google Shape;3373;p53"/>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77" name="Shape 3377"/>
        <p:cNvGrpSpPr/>
        <p:nvPr/>
      </p:nvGrpSpPr>
      <p:grpSpPr>
        <a:xfrm>
          <a:off x="0" y="0"/>
          <a:ext cx="0" cy="0"/>
          <a:chOff x="0" y="0"/>
          <a:chExt cx="0" cy="0"/>
        </a:xfrm>
      </p:grpSpPr>
      <p:sp>
        <p:nvSpPr>
          <p:cNvPr id="3378" name="Google Shape;3378;p54"/>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3379" name="Google Shape;3379;p54"/>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3380" name="Google Shape;3380;p54"/>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3381" name="Google Shape;3381;p54"/>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3382" name="Google Shape;3382;p54"/>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3383" name="Google Shape;3383;p54"/>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3384" name="Google Shape;3384;p54"/>
          <p:cNvCxnSpPr>
            <a:endCxn id="3381"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3385" name="Google Shape;3385;p54"/>
          <p:cNvCxnSpPr>
            <a:stCxn id="3378" idx="0"/>
            <a:endCxn id="3382"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3386" name="Google Shape;3386;p54"/>
          <p:cNvCxnSpPr>
            <a:stCxn id="3378" idx="0"/>
            <a:endCxn id="3383"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3387" name="Google Shape;3387;p54"/>
          <p:cNvCxnSpPr>
            <a:stCxn id="3378" idx="0"/>
            <a:endCxn id="3380"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3388" name="Google Shape;3388;p54"/>
          <p:cNvCxnSpPr>
            <a:stCxn id="3378" idx="0"/>
            <a:endCxn id="3379"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3389" name="Google Shape;3389;p54"/>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3390" name="Google Shape;3390;p54"/>
          <p:cNvCxnSpPr>
            <a:stCxn id="3389"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394" name="Shape 3394"/>
        <p:cNvGrpSpPr/>
        <p:nvPr/>
      </p:nvGrpSpPr>
      <p:grpSpPr>
        <a:xfrm>
          <a:off x="0" y="0"/>
          <a:ext cx="0" cy="0"/>
          <a:chOff x="0" y="0"/>
          <a:chExt cx="0" cy="0"/>
        </a:xfrm>
      </p:grpSpPr>
      <p:sp>
        <p:nvSpPr>
          <p:cNvPr id="3395" name="Google Shape;3395;p55"/>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56"/>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4" name="Google Shape;3404;p56"/>
          <p:cNvCxnSpPr>
            <a:stCxn id="3400" idx="6"/>
            <a:endCxn id="3403"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3405" name="Google Shape;3405;p56"/>
          <p:cNvCxnSpPr>
            <a:stCxn id="3401" idx="6"/>
            <a:endCxn id="3403"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3406" name="Google Shape;3406;p56"/>
          <p:cNvCxnSpPr>
            <a:stCxn id="3402" idx="6"/>
            <a:endCxn id="3403"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3407" name="Google Shape;3407;p56"/>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08" name="Google Shape;3408;p56"/>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3409" name="Google Shape;3409;p56"/>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3410" name="Google Shape;3410;p56"/>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3411" name="Google Shape;3411;p56"/>
          <p:cNvCxnSpPr>
            <a:stCxn id="3407" idx="3"/>
            <a:endCxn id="3400"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3412" name="Google Shape;3412;p56"/>
          <p:cNvCxnSpPr>
            <a:stCxn id="3408" idx="3"/>
            <a:endCxn id="3400"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3413" name="Google Shape;3413;p56"/>
          <p:cNvCxnSpPr>
            <a:stCxn id="3409" idx="3"/>
            <a:endCxn id="3401"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3414" name="Google Shape;3414;p56"/>
          <p:cNvCxnSpPr>
            <a:stCxn id="3410" idx="3"/>
            <a:endCxn id="3402"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3415" name="Google Shape;3415;p56"/>
          <p:cNvCxnSpPr>
            <a:stCxn id="3409" idx="3"/>
            <a:endCxn id="3402"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3416" name="Google Shape;3416;p56"/>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3417" name="Google Shape;3417;p56"/>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3418" name="Google Shape;3418;p56"/>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3419" name="Google Shape;3419;p56"/>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3420" name="Google Shape;3420;p56"/>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3421" name="Google Shape;3421;p56"/>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6"/>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3" name="Google Shape;3423;p56"/>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3424" name="Google Shape;3424;p56"/>
          <p:cNvCxnSpPr>
            <a:stCxn id="3422" idx="3"/>
            <a:endCxn id="3421"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3425" name="Google Shape;3425;p56"/>
          <p:cNvCxnSpPr>
            <a:stCxn id="3421" idx="6"/>
            <a:endCxn id="3423"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3426" name="Google Shape;3426;p56"/>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8" name="Google Shape;3428;p56"/>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3429" name="Google Shape;3429;p56"/>
          <p:cNvCxnSpPr>
            <a:stCxn id="3427" idx="3"/>
            <a:endCxn id="3426"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3430" name="Google Shape;3430;p56"/>
          <p:cNvCxnSpPr>
            <a:stCxn id="3426" idx="6"/>
            <a:endCxn id="3428"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3431" name="Google Shape;3431;p56"/>
          <p:cNvCxnSpPr>
            <a:stCxn id="3426"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3432" name="Google Shape;3432;p56"/>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3433" name="Google Shape;3433;p56"/>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3434" name="Google Shape;3434;p56"/>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3435" name="Google Shape;3435;p56"/>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57"/>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1" name="Google Shape;3441;p57"/>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442" name="Google Shape;3442;p57"/>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7"/>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7"/>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7"/>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7"/>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7"/>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7"/>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7"/>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7"/>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7"/>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7"/>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7"/>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7"/>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7"/>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7"/>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7"/>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7"/>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7"/>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7"/>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7"/>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7"/>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7"/>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7"/>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7"/>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7"/>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7"/>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7"/>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7"/>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7"/>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7"/>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7"/>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7"/>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7"/>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7"/>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7"/>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7"/>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7"/>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7"/>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7"/>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85" name="Google Shape;3485;p57"/>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486" name="Google Shape;3486;p57"/>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3487" name="Google Shape;3487;p57"/>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488" name="Google Shape;3488;p57"/>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9" name="Google Shape;3489;p57"/>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490" name="Google Shape;3490;p57"/>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7"/>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7"/>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7"/>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7"/>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7"/>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7"/>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7"/>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7"/>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7"/>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7"/>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7"/>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7"/>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7"/>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7"/>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7"/>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7"/>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7"/>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7"/>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7"/>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7"/>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7"/>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7"/>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7"/>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7"/>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7"/>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7"/>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7"/>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7"/>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533" name="Google Shape;3533;p57"/>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534" name="Google Shape;3534;p57"/>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3535" name="Google Shape;3535;p57"/>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3536" name="Google Shape;3536;p57"/>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3537" name="Google Shape;3537;p57"/>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3538" name="Google Shape;3538;p57"/>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sp>
        <p:nvSpPr>
          <p:cNvPr id="3543" name="Google Shape;3543;p58"/>
          <p:cNvSpPr/>
          <p:nvPr/>
        </p:nvSpPr>
        <p:spPr>
          <a:xfrm>
            <a:off x="1915775" y="1926074"/>
            <a:ext cx="997800" cy="100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4" name="Google Shape;3544;p58"/>
          <p:cNvSpPr/>
          <p:nvPr/>
        </p:nvSpPr>
        <p:spPr>
          <a:xfrm>
            <a:off x="3816310" y="1666008"/>
            <a:ext cx="997800" cy="1004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3545" name="Google Shape;3545;p58"/>
          <p:cNvSpPr/>
          <p:nvPr/>
        </p:nvSpPr>
        <p:spPr>
          <a:xfrm>
            <a:off x="3711796" y="1808267"/>
            <a:ext cx="997800" cy="100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3546" name="Google Shape;3546;p58"/>
          <p:cNvSpPr/>
          <p:nvPr/>
        </p:nvSpPr>
        <p:spPr>
          <a:xfrm>
            <a:off x="3623322" y="1928887"/>
            <a:ext cx="997800" cy="100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7" name="Google Shape;3547;p58"/>
          <p:cNvSpPr/>
          <p:nvPr/>
        </p:nvSpPr>
        <p:spPr>
          <a:xfrm>
            <a:off x="5663087" y="1282050"/>
            <a:ext cx="584100" cy="1772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3548" name="Google Shape;3548;p58"/>
          <p:cNvSpPr/>
          <p:nvPr/>
        </p:nvSpPr>
        <p:spPr>
          <a:xfrm>
            <a:off x="6353231" y="1344911"/>
            <a:ext cx="74700" cy="583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8"/>
          <p:cNvSpPr/>
          <p:nvPr/>
        </p:nvSpPr>
        <p:spPr>
          <a:xfrm>
            <a:off x="6353231" y="1958877"/>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8"/>
          <p:cNvSpPr/>
          <p:nvPr/>
        </p:nvSpPr>
        <p:spPr>
          <a:xfrm>
            <a:off x="6353231" y="2501381"/>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8"/>
          <p:cNvSpPr txBox="1"/>
          <p:nvPr/>
        </p:nvSpPr>
        <p:spPr>
          <a:xfrm rot="5400000">
            <a:off x="5742675" y="2035500"/>
            <a:ext cx="1704000" cy="265500"/>
          </a:xfrm>
          <a:prstGeom prst="rect">
            <a:avLst/>
          </a:prstGeom>
          <a:no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3552" name="Google Shape;3552;p58"/>
          <p:cNvCxnSpPr>
            <a:stCxn id="3543" idx="3"/>
            <a:endCxn id="3546" idx="1"/>
          </p:cNvCxnSpPr>
          <p:nvPr/>
        </p:nvCxnSpPr>
        <p:spPr>
          <a:xfrm>
            <a:off x="2913575" y="2428124"/>
            <a:ext cx="709800" cy="2700"/>
          </a:xfrm>
          <a:prstGeom prst="straightConnector1">
            <a:avLst/>
          </a:prstGeom>
          <a:noFill/>
          <a:ln cap="flat" cmpd="sng" w="9525">
            <a:solidFill>
              <a:schemeClr val="dk2"/>
            </a:solidFill>
            <a:prstDash val="solid"/>
            <a:round/>
            <a:headEnd len="med" w="med" type="none"/>
            <a:tailEnd len="med" w="med" type="triangle"/>
          </a:ln>
        </p:spPr>
      </p:cxnSp>
      <p:cxnSp>
        <p:nvCxnSpPr>
          <p:cNvPr id="3553" name="Google Shape;3553;p58"/>
          <p:cNvCxnSpPr>
            <a:stCxn id="3544" idx="3"/>
            <a:endCxn id="3547" idx="1"/>
          </p:cNvCxnSpPr>
          <p:nvPr/>
        </p:nvCxnSpPr>
        <p:spPr>
          <a:xfrm>
            <a:off x="4814110" y="2168058"/>
            <a:ext cx="849000" cy="300"/>
          </a:xfrm>
          <a:prstGeom prst="straightConnector1">
            <a:avLst/>
          </a:prstGeom>
          <a:noFill/>
          <a:ln cap="flat" cmpd="sng" w="9525">
            <a:solidFill>
              <a:schemeClr val="dk2"/>
            </a:solidFill>
            <a:prstDash val="solid"/>
            <a:round/>
            <a:headEnd len="med" w="med" type="none"/>
            <a:tailEnd len="med" w="med" type="triangle"/>
          </a:ln>
        </p:spPr>
      </p:cxnSp>
      <p:sp>
        <p:nvSpPr>
          <p:cNvPr id="3554" name="Google Shape;3554;p58"/>
          <p:cNvSpPr txBox="1"/>
          <p:nvPr/>
        </p:nvSpPr>
        <p:spPr>
          <a:xfrm>
            <a:off x="2772500" y="3525300"/>
            <a:ext cx="2628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Unrolling Feature vectors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8" name="Shape 3558"/>
        <p:cNvGrpSpPr/>
        <p:nvPr/>
      </p:nvGrpSpPr>
      <p:grpSpPr>
        <a:xfrm>
          <a:off x="0" y="0"/>
          <a:ext cx="0" cy="0"/>
          <a:chOff x="0" y="0"/>
          <a:chExt cx="0" cy="0"/>
        </a:xfrm>
      </p:grpSpPr>
      <p:cxnSp>
        <p:nvCxnSpPr>
          <p:cNvPr id="3559" name="Google Shape;3559;p59"/>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3560" name="Google Shape;3560;p59"/>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3561" name="Google Shape;3561;p59"/>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3562" name="Google Shape;3562;p59"/>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3563" name="Google Shape;3563;p59"/>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3564" name="Google Shape;3564;p59"/>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3565" name="Google Shape;3565;p59"/>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3566" name="Google Shape;3566;p59"/>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3567" name="Google Shape;3567;p59"/>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3568" name="Google Shape;3568;p59"/>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3569" name="Google Shape;3569;p59"/>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3570" name="Google Shape;3570;p59"/>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3571" name="Google Shape;3571;p59"/>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5" name="Shape 3575"/>
        <p:cNvGrpSpPr/>
        <p:nvPr/>
      </p:nvGrpSpPr>
      <p:grpSpPr>
        <a:xfrm>
          <a:off x="0" y="0"/>
          <a:ext cx="0" cy="0"/>
          <a:chOff x="0" y="0"/>
          <a:chExt cx="0" cy="0"/>
        </a:xfrm>
      </p:grpSpPr>
      <p:sp>
        <p:nvSpPr>
          <p:cNvPr id="3576" name="Google Shape;3576;p60"/>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3577" name="Google Shape;3577;p60"/>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3578" name="Google Shape;3578;p60"/>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3579" name="Google Shape;3579;p60"/>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3580" name="Google Shape;3580;p60"/>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3581" name="Google Shape;3581;p60"/>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3582" name="Google Shape;3582;p60"/>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3583" name="Google Shape;3583;p60"/>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3584" name="Google Shape;3584;p60"/>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0"/>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0"/>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0"/>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3588" name="Google Shape;3588;p60"/>
          <p:cNvCxnSpPr>
            <a:stCxn id="3584" idx="6"/>
            <a:endCxn id="3576"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3589" name="Google Shape;3589;p60"/>
          <p:cNvCxnSpPr>
            <a:stCxn id="3585" idx="6"/>
            <a:endCxn id="3576"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3590" name="Google Shape;3590;p60"/>
          <p:cNvCxnSpPr>
            <a:stCxn id="3586" idx="6"/>
            <a:endCxn id="3576"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3591" name="Google Shape;3591;p60"/>
          <p:cNvCxnSpPr>
            <a:stCxn id="3584" idx="6"/>
            <a:endCxn id="3577"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3592" name="Google Shape;3592;p60"/>
          <p:cNvCxnSpPr>
            <a:stCxn id="3584" idx="6"/>
            <a:endCxn id="3578"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3593" name="Google Shape;3593;p60"/>
          <p:cNvCxnSpPr>
            <a:stCxn id="3584" idx="5"/>
            <a:endCxn id="3583"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3594" name="Google Shape;3594;p60"/>
          <p:cNvCxnSpPr>
            <a:stCxn id="3585" idx="6"/>
            <a:endCxn id="3577"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3595" name="Google Shape;3595;p60"/>
          <p:cNvCxnSpPr>
            <a:stCxn id="3585" idx="6"/>
            <a:endCxn id="3578"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3596" name="Google Shape;3596;p60"/>
          <p:cNvCxnSpPr>
            <a:stCxn id="3585" idx="6"/>
            <a:endCxn id="3583"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3597" name="Google Shape;3597;p60"/>
          <p:cNvCxnSpPr>
            <a:stCxn id="3586" idx="6"/>
            <a:endCxn id="3577"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3598" name="Google Shape;3598;p60"/>
          <p:cNvCxnSpPr>
            <a:stCxn id="3586" idx="6"/>
            <a:endCxn id="3578"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3599" name="Google Shape;3599;p60"/>
          <p:cNvCxnSpPr>
            <a:stCxn id="3586" idx="6"/>
            <a:endCxn id="3583"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3600" name="Google Shape;3600;p60"/>
          <p:cNvCxnSpPr>
            <a:stCxn id="3587" idx="6"/>
            <a:endCxn id="3601"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3602" name="Google Shape;3602;p60"/>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3603" name="Google Shape;3603;p60"/>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3604" name="Google Shape;3604;p60"/>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0"/>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3606" name="Google Shape;3606;p60"/>
          <p:cNvCxnSpPr>
            <a:stCxn id="3583" idx="6"/>
            <a:endCxn id="3587"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3607" name="Google Shape;3607;p60"/>
          <p:cNvCxnSpPr>
            <a:stCxn id="3578" idx="6"/>
            <a:endCxn id="3587"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3608" name="Google Shape;3608;p60"/>
          <p:cNvCxnSpPr>
            <a:stCxn id="3577" idx="6"/>
            <a:endCxn id="3587"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3609" name="Google Shape;3609;p60"/>
          <p:cNvCxnSpPr>
            <a:stCxn id="3576" idx="6"/>
            <a:endCxn id="3587"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3601" name="Google Shape;3601;p60"/>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3610" name="Google Shape;3610;p60"/>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4" name="Shape 3614"/>
        <p:cNvGrpSpPr/>
        <p:nvPr/>
      </p:nvGrpSpPr>
      <p:grpSpPr>
        <a:xfrm>
          <a:off x="0" y="0"/>
          <a:ext cx="0" cy="0"/>
          <a:chOff x="0" y="0"/>
          <a:chExt cx="0" cy="0"/>
        </a:xfrm>
      </p:grpSpPr>
      <p:sp>
        <p:nvSpPr>
          <p:cNvPr id="3615" name="Google Shape;3615;p61"/>
          <p:cNvSpPr/>
          <p:nvPr/>
        </p:nvSpPr>
        <p:spPr>
          <a:xfrm>
            <a:off x="3876358" y="4190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3616" name="Google Shape;3616;p61"/>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3617" name="Google Shape;3617;p61"/>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3618" name="Google Shape;3618;p61"/>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3619" name="Google Shape;3619;p61"/>
          <p:cNvCxnSpPr>
            <a:stCxn id="3618" idx="6"/>
            <a:endCxn id="3620"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3621" name="Google Shape;3621;p61"/>
          <p:cNvCxnSpPr>
            <a:stCxn id="3616" idx="6"/>
            <a:endCxn id="3618"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3622" name="Google Shape;3622;p61"/>
          <p:cNvCxnSpPr>
            <a:stCxn id="3615" idx="6"/>
            <a:endCxn id="3618"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3623" name="Google Shape;3623;p61"/>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3624" name="Google Shape;3624;p61"/>
          <p:cNvCxnSpPr>
            <a:stCxn id="3617" idx="3"/>
            <a:endCxn id="3615"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3625" name="Google Shape;3625;p61"/>
          <p:cNvCxnSpPr>
            <a:stCxn id="3623" idx="3"/>
            <a:endCxn id="3616"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3626" name="Google Shape;3626;p61"/>
          <p:cNvCxnSpPr>
            <a:stCxn id="3617" idx="3"/>
            <a:endCxn id="3616"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3627" name="Google Shape;3627;p61"/>
          <p:cNvCxnSpPr>
            <a:stCxn id="3623" idx="3"/>
            <a:endCxn id="3615"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3628" name="Google Shape;3628;p61"/>
          <p:cNvGrpSpPr/>
          <p:nvPr/>
        </p:nvGrpSpPr>
        <p:grpSpPr>
          <a:xfrm>
            <a:off x="1283000" y="2571753"/>
            <a:ext cx="6225127" cy="1733100"/>
            <a:chOff x="1283000" y="2571753"/>
            <a:chExt cx="6225127" cy="1733100"/>
          </a:xfrm>
        </p:grpSpPr>
        <p:sp>
          <p:nvSpPr>
            <p:cNvPr id="3629" name="Google Shape;3629;p61"/>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0" name="Google Shape;3630;p61"/>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1" name="Google Shape;3631;p61"/>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2" name="Google Shape;3632;p61"/>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3" name="Google Shape;3633;p61"/>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4" name="Google Shape;3634;p61"/>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5" name="Google Shape;3635;p61"/>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6" name="Google Shape;3636;p61"/>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7" name="Google Shape;3637;p61"/>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8" name="Google Shape;3638;p61"/>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39" name="Google Shape;3639;p61"/>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40" name="Google Shape;3640;p61"/>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41" name="Google Shape;3641;p61"/>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42" name="Google Shape;3642;p61"/>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643" name="Google Shape;3643;p61"/>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644" name="Google Shape;3644;p61"/>
            <p:cNvCxnSpPr>
              <a:stCxn id="3629" idx="6"/>
              <a:endCxn id="3632"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45" name="Google Shape;3645;p61"/>
            <p:cNvCxnSpPr>
              <a:stCxn id="3629" idx="6"/>
              <a:endCxn id="3633"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46" name="Google Shape;3646;p61"/>
            <p:cNvCxnSpPr>
              <a:endCxn id="3634"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647" name="Google Shape;3647;p61"/>
            <p:cNvCxnSpPr>
              <a:stCxn id="3630" idx="6"/>
              <a:endCxn id="3632"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48" name="Google Shape;3648;p61"/>
            <p:cNvCxnSpPr>
              <a:stCxn id="3630" idx="6"/>
              <a:endCxn id="3633"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49" name="Google Shape;3649;p61"/>
            <p:cNvCxnSpPr>
              <a:stCxn id="3630" idx="6"/>
              <a:endCxn id="3634"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650" name="Google Shape;3650;p61"/>
            <p:cNvCxnSpPr>
              <a:stCxn id="3631" idx="6"/>
              <a:endCxn id="3632"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651" name="Google Shape;3651;p61"/>
            <p:cNvCxnSpPr>
              <a:stCxn id="3631" idx="6"/>
              <a:endCxn id="3633"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652" name="Google Shape;3652;p61"/>
            <p:cNvCxnSpPr>
              <a:stCxn id="3631" idx="6"/>
              <a:endCxn id="3634"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53" name="Google Shape;3653;p61"/>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54" name="Google Shape;3654;p61"/>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55" name="Google Shape;3655;p61"/>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656" name="Google Shape;3656;p61"/>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57" name="Google Shape;3657;p61"/>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58" name="Google Shape;3658;p61"/>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659" name="Google Shape;3659;p61"/>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660" name="Google Shape;3660;p61"/>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661" name="Google Shape;3661;p61"/>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62" name="Google Shape;3662;p61"/>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63" name="Google Shape;3663;p61"/>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64" name="Google Shape;3664;p61"/>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665" name="Google Shape;3665;p61"/>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66" name="Google Shape;3666;p61"/>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67" name="Google Shape;3667;p61"/>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668" name="Google Shape;3668;p61"/>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669" name="Google Shape;3669;p61"/>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670" name="Google Shape;3670;p61"/>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71" name="Google Shape;3671;p61"/>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72" name="Google Shape;3672;p61"/>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73" name="Google Shape;3673;p61"/>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674" name="Google Shape;3674;p61"/>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75" name="Google Shape;3675;p61"/>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76" name="Google Shape;3676;p61"/>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677" name="Google Shape;3677;p61"/>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678" name="Google Shape;3678;p61"/>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679" name="Google Shape;3679;p61"/>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80" name="Google Shape;3680;p61"/>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81" name="Google Shape;3681;p61"/>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82" name="Google Shape;3682;p61"/>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683" name="Google Shape;3683;p61"/>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684" name="Google Shape;3684;p61"/>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685" name="Google Shape;3685;p61"/>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686" name="Google Shape;3686;p61"/>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687" name="Google Shape;3687;p61"/>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688" name="Google Shape;3688;p61"/>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3689" name="Google Shape;3689;p61"/>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690" name="Google Shape;3690;p61"/>
            <p:cNvCxnSpPr>
              <a:stCxn id="3641" idx="6"/>
              <a:endCxn id="3689"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3691" name="Google Shape;3691;p61"/>
            <p:cNvCxnSpPr>
              <a:stCxn id="3642" idx="6"/>
              <a:endCxn id="3689"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3692" name="Google Shape;3692;p61"/>
            <p:cNvCxnSpPr>
              <a:stCxn id="3643" idx="6"/>
              <a:endCxn id="3689"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3693" name="Google Shape;3693;p61"/>
            <p:cNvCxnSpPr>
              <a:stCxn id="3689"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3694" name="Google Shape;3694;p61"/>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3695" name="Google Shape;3695;p61"/>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3696" name="Google Shape;3696;p61"/>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3697" name="Google Shape;3697;p61"/>
          <p:cNvSpPr txBox="1"/>
          <p:nvPr/>
        </p:nvSpPr>
        <p:spPr>
          <a:xfrm>
            <a:off x="2818975" y="445705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1" name="Shape 3701"/>
        <p:cNvGrpSpPr/>
        <p:nvPr/>
      </p:nvGrpSpPr>
      <p:grpSpPr>
        <a:xfrm>
          <a:off x="0" y="0"/>
          <a:ext cx="0" cy="0"/>
          <a:chOff x="0" y="0"/>
          <a:chExt cx="0" cy="0"/>
        </a:xfrm>
      </p:grpSpPr>
      <p:grpSp>
        <p:nvGrpSpPr>
          <p:cNvPr id="3702" name="Google Shape;3702;p62"/>
          <p:cNvGrpSpPr/>
          <p:nvPr/>
        </p:nvGrpSpPr>
        <p:grpSpPr>
          <a:xfrm>
            <a:off x="1949500" y="786025"/>
            <a:ext cx="5590500" cy="378900"/>
            <a:chOff x="954475" y="734775"/>
            <a:chExt cx="5590500" cy="378900"/>
          </a:xfrm>
        </p:grpSpPr>
        <p:sp>
          <p:nvSpPr>
            <p:cNvPr id="3703" name="Google Shape;3703;p62"/>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3704" name="Google Shape;3704;p62"/>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3705" name="Google Shape;3705;p62"/>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3706" name="Google Shape;3706;p62"/>
          <p:cNvGrpSpPr/>
          <p:nvPr/>
        </p:nvGrpSpPr>
        <p:grpSpPr>
          <a:xfrm>
            <a:off x="27550" y="2048825"/>
            <a:ext cx="2929595" cy="2543725"/>
            <a:chOff x="27550" y="1439225"/>
            <a:chExt cx="2929595" cy="2543725"/>
          </a:xfrm>
        </p:grpSpPr>
        <p:cxnSp>
          <p:nvCxnSpPr>
            <p:cNvPr id="3707" name="Google Shape;3707;p62"/>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708" name="Google Shape;3708;p62"/>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2"/>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2"/>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2"/>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2"/>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2"/>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2"/>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2"/>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2"/>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17" name="Google Shape;3717;p62"/>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18" name="Google Shape;3718;p62"/>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3719" name="Google Shape;3719;p62"/>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720" name="Google Shape;3720;p62"/>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2"/>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2"/>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2"/>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2"/>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2"/>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2"/>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2"/>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2"/>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2"/>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2"/>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2"/>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2"/>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2"/>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2"/>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2"/>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2"/>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2"/>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2"/>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2"/>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2"/>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2"/>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2"/>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2"/>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2"/>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2"/>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2"/>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2"/>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2"/>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2"/>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2"/>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2"/>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2"/>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2"/>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2"/>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2"/>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2"/>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2"/>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2"/>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2"/>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2"/>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2"/>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2"/>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62"/>
          <p:cNvGrpSpPr/>
          <p:nvPr/>
        </p:nvGrpSpPr>
        <p:grpSpPr>
          <a:xfrm>
            <a:off x="3075550" y="2048825"/>
            <a:ext cx="2929595" cy="2543725"/>
            <a:chOff x="2846950" y="1439225"/>
            <a:chExt cx="2929595" cy="2543725"/>
          </a:xfrm>
        </p:grpSpPr>
        <p:cxnSp>
          <p:nvCxnSpPr>
            <p:cNvPr id="3767" name="Google Shape;3767;p62"/>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768" name="Google Shape;3768;p62"/>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2"/>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2"/>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2"/>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2"/>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2"/>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2"/>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77" name="Google Shape;3777;p62"/>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78" name="Google Shape;3778;p62"/>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779" name="Google Shape;3779;p62"/>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2"/>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2"/>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2"/>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2"/>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2"/>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2"/>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2"/>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2"/>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2"/>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2"/>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2"/>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2"/>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2"/>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2"/>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2"/>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2"/>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2"/>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2"/>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2"/>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2"/>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2"/>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2"/>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2"/>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2"/>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2"/>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2"/>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2"/>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2"/>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2"/>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2"/>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2"/>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2"/>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2"/>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2"/>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2"/>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2"/>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2"/>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2"/>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2"/>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2"/>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3" name="Google Shape;3823;p62"/>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3824" name="Google Shape;3824;p62"/>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62"/>
          <p:cNvGrpSpPr/>
          <p:nvPr/>
        </p:nvGrpSpPr>
        <p:grpSpPr>
          <a:xfrm>
            <a:off x="6123550" y="2048825"/>
            <a:ext cx="2929595" cy="2543725"/>
            <a:chOff x="5666350" y="1439225"/>
            <a:chExt cx="2929595" cy="2543725"/>
          </a:xfrm>
        </p:grpSpPr>
        <p:cxnSp>
          <p:nvCxnSpPr>
            <p:cNvPr id="3826" name="Google Shape;3826;p62"/>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827" name="Google Shape;3827;p62"/>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2"/>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2"/>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2"/>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2"/>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2"/>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2"/>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2"/>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2"/>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836" name="Google Shape;3836;p62"/>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837" name="Google Shape;3837;p62"/>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838" name="Google Shape;3838;p62"/>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2"/>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2"/>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2"/>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2"/>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2"/>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2"/>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2"/>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2"/>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2"/>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2"/>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2"/>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2"/>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2"/>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2"/>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2"/>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2"/>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2"/>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2"/>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2"/>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2"/>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2"/>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2"/>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2"/>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2"/>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2"/>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2"/>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2"/>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2"/>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2"/>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2"/>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2"/>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2"/>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2"/>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2"/>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2"/>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2"/>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2"/>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2"/>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2"/>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2"/>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2"/>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2"/>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2"/>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2"/>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2"/>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4" name="Google Shape;3884;p62"/>
            <p:cNvCxnSpPr>
              <a:endCxn id="3847"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3885" name="Google Shape;3885;p62"/>
            <p:cNvCxnSpPr>
              <a:stCxn id="3847" idx="4"/>
              <a:endCxn id="3862"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3886" name="Google Shape;3886;p62"/>
            <p:cNvCxnSpPr>
              <a:stCxn id="3862" idx="6"/>
              <a:endCxn id="3860"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3887" name="Google Shape;3887;p62"/>
            <p:cNvCxnSpPr>
              <a:stCxn id="3860" idx="5"/>
              <a:endCxn id="3866"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3888" name="Google Shape;3888;p62"/>
            <p:cNvCxnSpPr>
              <a:stCxn id="3866"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3889" name="Google Shape;3889;p62"/>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3890" name="Google Shape;3890;p62"/>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3891" name="Google Shape;3891;p62"/>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3892" name="Google Shape;3892;p62"/>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6" name="Shape 3896"/>
        <p:cNvGrpSpPr/>
        <p:nvPr/>
      </p:nvGrpSpPr>
      <p:grpSpPr>
        <a:xfrm>
          <a:off x="0" y="0"/>
          <a:ext cx="0" cy="0"/>
          <a:chOff x="0" y="0"/>
          <a:chExt cx="0" cy="0"/>
        </a:xfrm>
      </p:grpSpPr>
      <p:grpSp>
        <p:nvGrpSpPr>
          <p:cNvPr id="3897" name="Google Shape;3897;p63"/>
          <p:cNvGrpSpPr/>
          <p:nvPr/>
        </p:nvGrpSpPr>
        <p:grpSpPr>
          <a:xfrm>
            <a:off x="216200" y="209553"/>
            <a:ext cx="6225127" cy="1733100"/>
            <a:chOff x="1283000" y="2571753"/>
            <a:chExt cx="6225127" cy="1733100"/>
          </a:xfrm>
        </p:grpSpPr>
        <p:sp>
          <p:nvSpPr>
            <p:cNvPr id="3898" name="Google Shape;3898;p63"/>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99" name="Google Shape;3899;p63"/>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0" name="Google Shape;3900;p63"/>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1" name="Google Shape;3901;p63"/>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2" name="Google Shape;3902;p63"/>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3"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4"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5" name="Google Shape;3905;p63"/>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6" name="Google Shape;3906;p63"/>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7"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8" name="Google Shape;3908;p63"/>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09" name="Google Shape;3909;p63"/>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10" name="Google Shape;3910;p63"/>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11" name="Google Shape;3911;p63"/>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912" name="Google Shape;3912;p63"/>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913" name="Google Shape;3913;p63"/>
            <p:cNvCxnSpPr>
              <a:stCxn id="3898" idx="6"/>
              <a:endCxn id="3901"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14" name="Google Shape;3914;p63"/>
            <p:cNvCxnSpPr>
              <a:stCxn id="3898" idx="6"/>
              <a:endCxn id="3902"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3915" name="Google Shape;3915;p63"/>
            <p:cNvCxnSpPr>
              <a:stCxn id="3899" idx="6"/>
              <a:endCxn id="3901"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16" name="Google Shape;3916;p63"/>
            <p:cNvCxnSpPr>
              <a:stCxn id="3899" idx="6"/>
              <a:endCxn id="3902"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17" name="Google Shape;3917;p63"/>
            <p:cNvCxnSpPr>
              <a:stCxn id="3899" idx="6"/>
              <a:endCxn id="3903"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3918" name="Google Shape;3918;p63"/>
            <p:cNvCxnSpPr>
              <a:stCxn id="3900" idx="6"/>
              <a:endCxn id="3901"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19" name="Google Shape;3919;p63"/>
            <p:cNvCxnSpPr>
              <a:stCxn id="3900" idx="6"/>
              <a:endCxn id="3902"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3920" name="Google Shape;3920;p63"/>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3921" name="Google Shape;3921;p63"/>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22" name="Google Shape;3922;p63"/>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23" name="Google Shape;3923;p63"/>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3924" name="Google Shape;3924;p63"/>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25" name="Google Shape;3925;p63"/>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3926" name="Google Shape;3926;p63"/>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3927" name="Google Shape;3927;p63"/>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3928" name="Google Shape;3928;p63"/>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3929" name="Google Shape;3929;p63"/>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3930" name="Google Shape;3930;p63"/>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3931" name="Google Shape;3931;p63"/>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3932" name="Google Shape;3932;p63"/>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3933" name="Google Shape;3933;p63"/>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34" name="Google Shape;3934;p63"/>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3935" name="Google Shape;3935;p63"/>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3936" name="Google Shape;3936;p63"/>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3937" name="Google Shape;3937;p63"/>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38" name="Google Shape;3938;p63"/>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3939" name="Google Shape;3939;p63"/>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3940" name="Google Shape;3940;p63"/>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3941" name="Google Shape;3941;p63"/>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42" name="Google Shape;3942;p63"/>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43" name="Google Shape;3943;p63"/>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3944" name="Google Shape;3944;p63"/>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45" name="Google Shape;3945;p63"/>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3946" name="Google Shape;3946;p63"/>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47" name="Google Shape;3947;p63"/>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48" name="Google Shape;3948;p63"/>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49" name="Google Shape;3949;p63"/>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50" name="Google Shape;3950;p63"/>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3951" name="Google Shape;3951;p63"/>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3952" name="Google Shape;3952;p63"/>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3953" name="Google Shape;3953;p63"/>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3954" name="Google Shape;3954;p63"/>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3955" name="Google Shape;3955;p63"/>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3956" name="Google Shape;3956;p63"/>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957" name="Google Shape;3957;p63"/>
            <p:cNvCxnSpPr>
              <a:stCxn id="3910" idx="6"/>
              <a:endCxn id="3956"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3958" name="Google Shape;3958;p63"/>
            <p:cNvCxnSpPr>
              <a:stCxn id="3911" idx="6"/>
              <a:endCxn id="3956"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3959" name="Google Shape;3959;p63"/>
            <p:cNvCxnSpPr>
              <a:stCxn id="3912" idx="6"/>
              <a:endCxn id="3956"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3960" name="Google Shape;3960;p63"/>
            <p:cNvCxnSpPr>
              <a:stCxn id="3956"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3961" name="Google Shape;3961;p63"/>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3962" name="Google Shape;3962;p63"/>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3963" name="Google Shape;3963;p63"/>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3964" name="Google Shape;3964;p63"/>
            <p:cNvCxnSpPr>
              <a:endCxn id="3903"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3965" name="Google Shape;3965;p63"/>
            <p:cNvCxnSpPr>
              <a:stCxn id="3900" idx="6"/>
              <a:endCxn id="3903"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3966" name="Google Shape;3966;p63"/>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3967" name="Google Shape;3967;p63"/>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3968" name="Google Shape;3968;p63"/>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3"/>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3"/>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3"/>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3"/>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3"/>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3"/>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975" name="Google Shape;3975;p63"/>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976" name="Google Shape;3976;p63"/>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3977" name="Google Shape;3977;p63"/>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3"/>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3"/>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3"/>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3"/>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3"/>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3"/>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3"/>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3"/>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3"/>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3"/>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3"/>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3"/>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3"/>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3"/>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3"/>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3"/>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3"/>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3"/>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3"/>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3"/>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3"/>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3"/>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3"/>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3"/>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3"/>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3"/>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3"/>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3"/>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3"/>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3"/>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3"/>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3"/>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3"/>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3"/>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3"/>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3"/>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3"/>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3"/>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6" name="Google Shape;4016;p63"/>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4017" name="Google Shape;4017;p63"/>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4018" name="Google Shape;4018;p63"/>
          <p:cNvSpPr/>
          <p:nvPr/>
        </p:nvSpPr>
        <p:spPr>
          <a:xfrm>
            <a:off x="2004656" y="27648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4019" name="Google Shape;4019;p63"/>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4020" name="Google Shape;4020;p63"/>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4021" name="Google Shape;4021;p63"/>
          <p:cNvGrpSpPr/>
          <p:nvPr/>
        </p:nvGrpSpPr>
        <p:grpSpPr>
          <a:xfrm>
            <a:off x="4732470" y="2728665"/>
            <a:ext cx="1828800" cy="1828800"/>
            <a:chOff x="3185745" y="2892265"/>
            <a:chExt cx="1828800" cy="1828800"/>
          </a:xfrm>
        </p:grpSpPr>
        <p:cxnSp>
          <p:nvCxnSpPr>
            <p:cNvPr id="4022" name="Google Shape;4022;p63"/>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4023" name="Google Shape;4023;p63"/>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4024" name="Google Shape;4024;p63"/>
          <p:cNvGrpSpPr/>
          <p:nvPr/>
        </p:nvGrpSpPr>
        <p:grpSpPr>
          <a:xfrm>
            <a:off x="5100981" y="3145578"/>
            <a:ext cx="1091794" cy="995004"/>
            <a:chOff x="3376256" y="3069614"/>
            <a:chExt cx="1455725" cy="1573875"/>
          </a:xfrm>
        </p:grpSpPr>
        <p:sp>
          <p:nvSpPr>
            <p:cNvPr id="4025" name="Google Shape;4025;p63"/>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3"/>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3"/>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3"/>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3"/>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3"/>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3"/>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3"/>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3"/>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3"/>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3"/>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3"/>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3"/>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3"/>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3"/>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3"/>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3"/>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3"/>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3"/>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3"/>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3"/>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3"/>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3"/>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3"/>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3"/>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3"/>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3"/>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3"/>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3"/>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3"/>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3"/>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3"/>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3"/>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3"/>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3"/>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3"/>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3"/>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3"/>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3"/>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3"/>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3"/>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3"/>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3"/>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3"/>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3"/>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3"/>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4071" name="Google Shape;4071;p63"/>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3"/>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4073" name="Google Shape;4073;p63"/>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3"/>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4075" name="Google Shape;4075;p63"/>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4076" name="Google Shape;4076;p63"/>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4077" name="Google Shape;4077;p63"/>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cxnSp>
        <p:nvCxnSpPr>
          <p:cNvPr id="4082" name="Google Shape;4082;p64"/>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4083" name="Google Shape;4083;p64"/>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4084" name="Google Shape;4084;p64"/>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4085" name="Google Shape;4085;p64"/>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6" name="Google Shape;4086;p64"/>
          <p:cNvCxnSpPr>
            <a:stCxn id="4085" idx="2"/>
            <a:endCxn id="4085"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4087" name="Google Shape;4087;p64"/>
          <p:cNvGrpSpPr/>
          <p:nvPr/>
        </p:nvGrpSpPr>
        <p:grpSpPr>
          <a:xfrm>
            <a:off x="3272050" y="278965"/>
            <a:ext cx="1539900" cy="1307700"/>
            <a:chOff x="3642775" y="181165"/>
            <a:chExt cx="1539900" cy="1307700"/>
          </a:xfrm>
        </p:grpSpPr>
        <p:cxnSp>
          <p:nvCxnSpPr>
            <p:cNvPr id="4088" name="Google Shape;4088;p64"/>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4089" name="Google Shape;4089;p64"/>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4090" name="Google Shape;4090;p64"/>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4"/>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4"/>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3" name="Google Shape;4093;p64"/>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4" name="Google Shape;4094;p64"/>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5" name="Google Shape;4095;p64"/>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096" name="Google Shape;4096;p64"/>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4097" name="Google Shape;4097;p64"/>
          <p:cNvGrpSpPr/>
          <p:nvPr/>
        </p:nvGrpSpPr>
        <p:grpSpPr>
          <a:xfrm>
            <a:off x="987300" y="2793600"/>
            <a:ext cx="2014982" cy="2263650"/>
            <a:chOff x="758700" y="2412600"/>
            <a:chExt cx="2014982" cy="2263650"/>
          </a:xfrm>
        </p:grpSpPr>
        <p:grpSp>
          <p:nvGrpSpPr>
            <p:cNvPr id="4098" name="Google Shape;4098;p64"/>
            <p:cNvGrpSpPr/>
            <p:nvPr/>
          </p:nvGrpSpPr>
          <p:grpSpPr>
            <a:xfrm>
              <a:off x="778832" y="2481240"/>
              <a:ext cx="1994850" cy="1972060"/>
              <a:chOff x="777650" y="2639865"/>
              <a:chExt cx="1994850" cy="1972060"/>
            </a:xfrm>
          </p:grpSpPr>
          <p:cxnSp>
            <p:nvCxnSpPr>
              <p:cNvPr id="4099" name="Google Shape;4099;p64"/>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4100" name="Google Shape;4100;p64"/>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4101" name="Google Shape;4101;p64"/>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4102" name="Google Shape;4102;p64"/>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3" name="Google Shape;4103;p64"/>
            <p:cNvCxnSpPr>
              <a:stCxn id="4102" idx="2"/>
              <a:endCxn id="4102"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4104" name="Google Shape;4104;p64"/>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05" name="Google Shape;4105;p64"/>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06" name="Google Shape;4106;p64"/>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4107" name="Google Shape;4107;p64"/>
          <p:cNvGrpSpPr/>
          <p:nvPr/>
        </p:nvGrpSpPr>
        <p:grpSpPr>
          <a:xfrm>
            <a:off x="3258763" y="2862250"/>
            <a:ext cx="1934988" cy="1580500"/>
            <a:chOff x="2953963" y="2709850"/>
            <a:chExt cx="1934988" cy="1580500"/>
          </a:xfrm>
        </p:grpSpPr>
        <p:grpSp>
          <p:nvGrpSpPr>
            <p:cNvPr id="4108" name="Google Shape;4108;p64"/>
            <p:cNvGrpSpPr/>
            <p:nvPr/>
          </p:nvGrpSpPr>
          <p:grpSpPr>
            <a:xfrm>
              <a:off x="3361188" y="2717365"/>
              <a:ext cx="1463108" cy="1307700"/>
              <a:chOff x="3655713" y="257365"/>
              <a:chExt cx="1463108" cy="1307700"/>
            </a:xfrm>
          </p:grpSpPr>
          <p:cxnSp>
            <p:nvCxnSpPr>
              <p:cNvPr id="4109" name="Google Shape;4109;p64"/>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4110" name="Google Shape;4110;p64"/>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4111" name="Google Shape;4111;p64"/>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4"/>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4"/>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4"/>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15" name="Google Shape;4115;p64"/>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4116" name="Google Shape;4116;p64"/>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17" name="Google Shape;4117;p64"/>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4118" name="Google Shape;4118;p64"/>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4119" name="Google Shape;4119;p64"/>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4120" name="Google Shape;4120;p64"/>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4121" name="Google Shape;4121;p64"/>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4122" name="Google Shape;4122;p64"/>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4123" name="Google Shape;4123;p64"/>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4124" name="Google Shape;4124;p64"/>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4125" name="Google Shape;4125;p64"/>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4126" name="Google Shape;4126;p64"/>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4127" name="Google Shape;4127;p64"/>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4128" name="Google Shape;4128;p64"/>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sp>
        <p:nvSpPr>
          <p:cNvPr id="4133" name="Google Shape;4133;p65"/>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34" name="Google Shape;4134;p65"/>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35" name="Google Shape;4135;p65"/>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4136" name="Google Shape;4136;p65"/>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137" name="Google Shape;4137;p65"/>
          <p:cNvCxnSpPr>
            <a:stCxn id="4136"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4138" name="Google Shape;4138;p65"/>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4139" name="Google Shape;4139;p65"/>
          <p:cNvGrpSpPr/>
          <p:nvPr/>
        </p:nvGrpSpPr>
        <p:grpSpPr>
          <a:xfrm>
            <a:off x="1432449" y="496407"/>
            <a:ext cx="462868" cy="954948"/>
            <a:chOff x="837658" y="496313"/>
            <a:chExt cx="1057500" cy="954948"/>
          </a:xfrm>
        </p:grpSpPr>
        <p:cxnSp>
          <p:nvCxnSpPr>
            <p:cNvPr id="4140" name="Google Shape;4140;p65"/>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4141" name="Google Shape;4141;p65"/>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4142" name="Google Shape;4142;p65"/>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4143" name="Google Shape;4143;p65"/>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4144" name="Google Shape;4144;p65"/>
          <p:cNvGrpSpPr/>
          <p:nvPr/>
        </p:nvGrpSpPr>
        <p:grpSpPr>
          <a:xfrm>
            <a:off x="2428836" y="496407"/>
            <a:ext cx="480634" cy="954948"/>
            <a:chOff x="837658" y="496313"/>
            <a:chExt cx="1057500" cy="954948"/>
          </a:xfrm>
        </p:grpSpPr>
        <p:cxnSp>
          <p:nvCxnSpPr>
            <p:cNvPr id="4145" name="Google Shape;4145;p65"/>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4146" name="Google Shape;4146;p65"/>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4147" name="Google Shape;4147;p65"/>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4148" name="Google Shape;4148;p65"/>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4149" name="Google Shape;4149;p65"/>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50" name="Google Shape;4150;p65"/>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4151" name="Google Shape;4151;p65"/>
          <p:cNvGrpSpPr/>
          <p:nvPr/>
        </p:nvGrpSpPr>
        <p:grpSpPr>
          <a:xfrm>
            <a:off x="3392636" y="494082"/>
            <a:ext cx="480634" cy="954948"/>
            <a:chOff x="837658" y="496313"/>
            <a:chExt cx="1057500" cy="954948"/>
          </a:xfrm>
        </p:grpSpPr>
        <p:cxnSp>
          <p:nvCxnSpPr>
            <p:cNvPr id="4152" name="Google Shape;4152;p65"/>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4153" name="Google Shape;4153;p65"/>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4154" name="Google Shape;4154;p65"/>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4155" name="Google Shape;4155;p65"/>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4156" name="Google Shape;4156;p65"/>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4157" name="Google Shape;4157;p65"/>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58" name="Google Shape;4158;p65"/>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4159" name="Google Shape;4159;p65"/>
          <p:cNvGrpSpPr/>
          <p:nvPr/>
        </p:nvGrpSpPr>
        <p:grpSpPr>
          <a:xfrm>
            <a:off x="4156024" y="489275"/>
            <a:ext cx="462868" cy="954948"/>
            <a:chOff x="837658" y="496313"/>
            <a:chExt cx="1057500" cy="954948"/>
          </a:xfrm>
        </p:grpSpPr>
        <p:cxnSp>
          <p:nvCxnSpPr>
            <p:cNvPr id="4160" name="Google Shape;4160;p65"/>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4161" name="Google Shape;4161;p65"/>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4162" name="Google Shape;4162;p65"/>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4163" name="Google Shape;4163;p65"/>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4164" name="Google Shape;4164;p65"/>
          <p:cNvGrpSpPr/>
          <p:nvPr/>
        </p:nvGrpSpPr>
        <p:grpSpPr>
          <a:xfrm>
            <a:off x="5152411" y="489275"/>
            <a:ext cx="480634" cy="954948"/>
            <a:chOff x="837658" y="496313"/>
            <a:chExt cx="1057500" cy="954948"/>
          </a:xfrm>
        </p:grpSpPr>
        <p:cxnSp>
          <p:nvCxnSpPr>
            <p:cNvPr id="4165" name="Google Shape;4165;p65"/>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4166" name="Google Shape;4166;p65"/>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4167" name="Google Shape;4167;p65"/>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4168" name="Google Shape;4168;p65"/>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4169" name="Google Shape;4169;p65"/>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70" name="Google Shape;4170;p65"/>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171" name="Google Shape;4171;p65"/>
          <p:cNvCxnSpPr>
            <a:stCxn id="4169" idx="6"/>
            <a:endCxn id="4136"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4172" name="Google Shape;4172;p65"/>
          <p:cNvCxnSpPr>
            <a:stCxn id="4170" idx="6"/>
            <a:endCxn id="4136"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4173" name="Google Shape;4173;p65"/>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4174" name="Google Shape;4174;p65"/>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4175" name="Google Shape;4175;p65"/>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4176" name="Google Shape;4176;p65"/>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4177" name="Google Shape;4177;p65"/>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4178" name="Google Shape;4178;p65"/>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5"/>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5"/>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5"/>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5"/>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4183" name="Google Shape;4183;p65"/>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4184" name="Google Shape;4184;p65"/>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4185" name="Google Shape;4185;p65"/>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4186" name="Google Shape;4186;p65"/>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4187" name="Google Shape;4187;p65"/>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1" name="Shape 4191"/>
        <p:cNvGrpSpPr/>
        <p:nvPr/>
      </p:nvGrpSpPr>
      <p:grpSpPr>
        <a:xfrm>
          <a:off x="0" y="0"/>
          <a:ext cx="0" cy="0"/>
          <a:chOff x="0" y="0"/>
          <a:chExt cx="0" cy="0"/>
        </a:xfrm>
      </p:grpSpPr>
      <p:pic>
        <p:nvPicPr>
          <p:cNvPr id="4192" name="Google Shape;4192;p66"/>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4193" name="Google Shape;4193;p66"/>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4194" name="Google Shape;4194;p66"/>
          <p:cNvPicPr preferRelativeResize="0"/>
          <p:nvPr/>
        </p:nvPicPr>
        <p:blipFill>
          <a:blip r:embed="rId5">
            <a:alphaModFix/>
          </a:blip>
          <a:stretch>
            <a:fillRect/>
          </a:stretch>
        </p:blipFill>
        <p:spPr>
          <a:xfrm>
            <a:off x="3150900" y="159838"/>
            <a:ext cx="3222675" cy="2148450"/>
          </a:xfrm>
          <a:prstGeom prst="rect">
            <a:avLst/>
          </a:prstGeom>
          <a:noFill/>
          <a:ln>
            <a:noFill/>
          </a:ln>
        </p:spPr>
      </p:pic>
      <p:cxnSp>
        <p:nvCxnSpPr>
          <p:cNvPr id="4195" name="Google Shape;4195;p66"/>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4196" name="Google Shape;4196;p66"/>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6"/>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98" name="Google Shape;4198;p66"/>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99" name="Google Shape;4199;p66"/>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6"/>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1" name="Google Shape;4201;p66"/>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4202" name="Google Shape;4202;p66"/>
          <p:cNvGrpSpPr/>
          <p:nvPr/>
        </p:nvGrpSpPr>
        <p:grpSpPr>
          <a:xfrm>
            <a:off x="929750" y="3838435"/>
            <a:ext cx="829460" cy="867165"/>
            <a:chOff x="853550" y="3838435"/>
            <a:chExt cx="829460" cy="867165"/>
          </a:xfrm>
        </p:grpSpPr>
        <p:cxnSp>
          <p:nvCxnSpPr>
            <p:cNvPr id="4203" name="Google Shape;4203;p66"/>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4204" name="Google Shape;4204;p66"/>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05" name="Google Shape;4205;p66"/>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06" name="Google Shape;4206;p66"/>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07" name="Google Shape;4207;p66"/>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08" name="Google Shape;4208;p66"/>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4209" name="Google Shape;4209;p66"/>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10" name="Google Shape;4210;p66"/>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11" name="Google Shape;4211;p66"/>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212" name="Google Shape;4212;p66"/>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213" name="Google Shape;4213;p66"/>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4214" name="Google Shape;4214;p66"/>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4215" name="Google Shape;4215;p66"/>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16" name="Google Shape;4216;p66"/>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4217" name="Google Shape;4217;p66"/>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4218" name="Google Shape;4218;p66"/>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6"/>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220" name="Google Shape;4220;p66"/>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221" name="Google Shape;4221;p66"/>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6"/>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3" name="Google Shape;4223;p66"/>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4224" name="Google Shape;4224;p66"/>
          <p:cNvGrpSpPr/>
          <p:nvPr/>
        </p:nvGrpSpPr>
        <p:grpSpPr>
          <a:xfrm rot="6975666">
            <a:off x="4489084" y="3247977"/>
            <a:ext cx="750796" cy="767793"/>
            <a:chOff x="997923" y="3838435"/>
            <a:chExt cx="685087" cy="833107"/>
          </a:xfrm>
        </p:grpSpPr>
        <p:cxnSp>
          <p:nvCxnSpPr>
            <p:cNvPr id="4225" name="Google Shape;4225;p66"/>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4226" name="Google Shape;4226;p66"/>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27" name="Google Shape;4227;p66"/>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228" name="Google Shape;4228;p66"/>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29" name="Google Shape;4229;p66"/>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4230" name="Google Shape;4230;p66"/>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31" name="Google Shape;4231;p66"/>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232" name="Google Shape;4232;p66"/>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233" name="Google Shape;4233;p66"/>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234" name="Google Shape;4234;p66"/>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4235" name="Google Shape;4235;p66"/>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36" name="Google Shape;4236;p66"/>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4237" name="Google Shape;4237;p66"/>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1" name="Shape 4241"/>
        <p:cNvGrpSpPr/>
        <p:nvPr/>
      </p:nvGrpSpPr>
      <p:grpSpPr>
        <a:xfrm>
          <a:off x="0" y="0"/>
          <a:ext cx="0" cy="0"/>
          <a:chOff x="0" y="0"/>
          <a:chExt cx="0" cy="0"/>
        </a:xfrm>
      </p:grpSpPr>
      <p:grpSp>
        <p:nvGrpSpPr>
          <p:cNvPr id="4242" name="Google Shape;4242;p67"/>
          <p:cNvGrpSpPr/>
          <p:nvPr/>
        </p:nvGrpSpPr>
        <p:grpSpPr>
          <a:xfrm>
            <a:off x="521000" y="285753"/>
            <a:ext cx="6907150" cy="1733100"/>
            <a:chOff x="521000" y="285753"/>
            <a:chExt cx="6907150" cy="1733100"/>
          </a:xfrm>
        </p:grpSpPr>
        <p:grpSp>
          <p:nvGrpSpPr>
            <p:cNvPr id="4243" name="Google Shape;4243;p67"/>
            <p:cNvGrpSpPr/>
            <p:nvPr/>
          </p:nvGrpSpPr>
          <p:grpSpPr>
            <a:xfrm>
              <a:off x="521000" y="285753"/>
              <a:ext cx="6372277" cy="1733100"/>
              <a:chOff x="521000" y="285753"/>
              <a:chExt cx="6372277" cy="1733100"/>
            </a:xfrm>
          </p:grpSpPr>
          <p:sp>
            <p:nvSpPr>
              <p:cNvPr id="4244" name="Google Shape;4244;p67"/>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45" name="Google Shape;4245;p67"/>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46" name="Google Shape;4246;p67"/>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47" name="Google Shape;4247;p67"/>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48" name="Google Shape;4248;p67"/>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49" name="Google Shape;4249;p67"/>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50" name="Google Shape;4250;p67"/>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51" name="Google Shape;4251;p67"/>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52" name="Google Shape;4252;p67"/>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53" name="Google Shape;4253;p67"/>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54" name="Google Shape;4254;p67"/>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255" name="Google Shape;4255;p67"/>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256" name="Google Shape;4256;p67"/>
              <p:cNvCxnSpPr>
                <a:stCxn id="4244" idx="6"/>
                <a:endCxn id="4247"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257" name="Google Shape;4257;p67"/>
              <p:cNvCxnSpPr>
                <a:stCxn id="4244" idx="6"/>
                <a:endCxn id="4248"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4258" name="Google Shape;4258;p67"/>
              <p:cNvCxnSpPr>
                <a:endCxn id="4249"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4259" name="Google Shape;4259;p67"/>
              <p:cNvCxnSpPr>
                <a:stCxn id="4245" idx="6"/>
                <a:endCxn id="4247"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260" name="Google Shape;4260;p67"/>
              <p:cNvCxnSpPr>
                <a:stCxn id="4245" idx="6"/>
                <a:endCxn id="4248"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261" name="Google Shape;4261;p67"/>
              <p:cNvCxnSpPr>
                <a:stCxn id="4245" idx="6"/>
                <a:endCxn id="4249"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4262" name="Google Shape;4262;p67"/>
              <p:cNvCxnSpPr>
                <a:stCxn id="4246" idx="6"/>
                <a:endCxn id="4247"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4263" name="Google Shape;4263;p67"/>
              <p:cNvCxnSpPr>
                <a:stCxn id="4246" idx="6"/>
                <a:endCxn id="4248"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4264" name="Google Shape;4264;p67"/>
              <p:cNvCxnSpPr>
                <a:stCxn id="4246" idx="6"/>
                <a:endCxn id="4249"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265" name="Google Shape;4265;p67"/>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266" name="Google Shape;4266;p67"/>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267" name="Google Shape;4267;p67"/>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4268" name="Google Shape;4268;p67"/>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269" name="Google Shape;4269;p67"/>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270" name="Google Shape;4270;p67"/>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4271" name="Google Shape;4271;p67"/>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4272" name="Google Shape;4272;p67"/>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4273" name="Google Shape;4273;p67"/>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274" name="Google Shape;4274;p67"/>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275" name="Google Shape;4275;p67"/>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276" name="Google Shape;4276;p67"/>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4277" name="Google Shape;4277;p67"/>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278" name="Google Shape;4278;p67"/>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279" name="Google Shape;4279;p67"/>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4280" name="Google Shape;4280;p67"/>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4281" name="Google Shape;4281;p67"/>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4282" name="Google Shape;4282;p67"/>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283" name="Google Shape;4283;p67"/>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284" name="Google Shape;4284;p67"/>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285" name="Google Shape;4285;p67"/>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4286" name="Google Shape;4286;p67"/>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287" name="Google Shape;4287;p67"/>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288" name="Google Shape;4288;p67"/>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4289" name="Google Shape;4289;p67"/>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4290" name="Google Shape;4290;p67"/>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4291" name="Google Shape;4291;p67"/>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292" name="Google Shape;4292;p67"/>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293" name="Google Shape;4293;p67"/>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294" name="Google Shape;4294;p67"/>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4295" name="Google Shape;4295;p67"/>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296" name="Google Shape;4296;p67"/>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297" name="Google Shape;4297;p67"/>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4298" name="Google Shape;4298;p67"/>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4299" name="Google Shape;4299;p67"/>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4300" name="Google Shape;4300;p67"/>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4301" name="Google Shape;4301;p67"/>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302" name="Google Shape;4302;p67"/>
              <p:cNvCxnSpPr>
                <a:stCxn id="4253" idx="6"/>
                <a:endCxn id="4301" idx="2"/>
              </p:cNvCxnSpPr>
              <p:nvPr/>
            </p:nvCxnSpPr>
            <p:spPr>
              <a:xfrm>
                <a:off x="5643927" y="52335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4303" name="Google Shape;4303;p67"/>
              <p:cNvCxnSpPr>
                <a:stCxn id="4254" idx="6"/>
                <a:endCxn id="4301" idx="2"/>
              </p:cNvCxnSpPr>
              <p:nvPr/>
            </p:nvCxnSpPr>
            <p:spPr>
              <a:xfrm flipH="1" rot="10800000">
                <a:off x="5643927" y="837903"/>
                <a:ext cx="564300" cy="314400"/>
              </a:xfrm>
              <a:prstGeom prst="straightConnector1">
                <a:avLst/>
              </a:prstGeom>
              <a:noFill/>
              <a:ln cap="flat" cmpd="sng" w="9525">
                <a:solidFill>
                  <a:schemeClr val="dk2"/>
                </a:solidFill>
                <a:prstDash val="solid"/>
                <a:round/>
                <a:headEnd len="med" w="med" type="none"/>
                <a:tailEnd len="med" w="med" type="triangle"/>
              </a:ln>
            </p:spPr>
          </p:cxnSp>
          <p:cxnSp>
            <p:nvCxnSpPr>
              <p:cNvPr id="4304" name="Google Shape;4304;p67"/>
              <p:cNvCxnSpPr>
                <a:stCxn id="4301"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4305" name="Google Shape;4305;p67"/>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4306" name="Google Shape;4306;p67"/>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4307" name="Google Shape;4307;p67"/>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4308" name="Google Shape;4308;p67"/>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309" name="Google Shape;4309;p67"/>
              <p:cNvCxnSpPr>
                <a:stCxn id="4253" idx="6"/>
                <a:endCxn id="4308" idx="2"/>
              </p:cNvCxnSpPr>
              <p:nvPr/>
            </p:nvCxnSpPr>
            <p:spPr>
              <a:xfrm>
                <a:off x="5643927" y="523353"/>
                <a:ext cx="564300" cy="943500"/>
              </a:xfrm>
              <a:prstGeom prst="straightConnector1">
                <a:avLst/>
              </a:prstGeom>
              <a:noFill/>
              <a:ln cap="flat" cmpd="sng" w="9525">
                <a:solidFill>
                  <a:schemeClr val="dk2"/>
                </a:solidFill>
                <a:prstDash val="solid"/>
                <a:round/>
                <a:headEnd len="med" w="med" type="none"/>
                <a:tailEnd len="med" w="med" type="triangle"/>
              </a:ln>
            </p:spPr>
          </p:cxnSp>
          <p:cxnSp>
            <p:nvCxnSpPr>
              <p:cNvPr id="4310" name="Google Shape;4310;p67"/>
              <p:cNvCxnSpPr>
                <a:stCxn id="4254" idx="6"/>
                <a:endCxn id="4308" idx="2"/>
              </p:cNvCxnSpPr>
              <p:nvPr/>
            </p:nvCxnSpPr>
            <p:spPr>
              <a:xfrm>
                <a:off x="5643927" y="115230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4311" name="Google Shape;4311;p67"/>
              <p:cNvCxnSpPr>
                <a:stCxn id="4255" idx="6"/>
                <a:endCxn id="4308"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4312" name="Google Shape;4312;p67"/>
              <p:cNvCxnSpPr>
                <a:stCxn id="4255" idx="6"/>
                <a:endCxn id="4301"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4313" name="Google Shape;4313;p67"/>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4314" name="Google Shape;4314;p67"/>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4315" name="Google Shape;4315;p67"/>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4316" name="Google Shape;4316;p67"/>
          <p:cNvSpPr txBox="1"/>
          <p:nvPr/>
        </p:nvSpPr>
        <p:spPr>
          <a:xfrm>
            <a:off x="2646600" y="2332800"/>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4317" name="Google Shape;4317;p67"/>
          <p:cNvCxnSpPr/>
          <p:nvPr/>
        </p:nvCxnSpPr>
        <p:spPr>
          <a:xfrm>
            <a:off x="3413649" y="1152300"/>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4321" name="Shape 4321"/>
        <p:cNvGrpSpPr/>
        <p:nvPr/>
      </p:nvGrpSpPr>
      <p:grpSpPr>
        <a:xfrm>
          <a:off x="0" y="0"/>
          <a:ext cx="0" cy="0"/>
          <a:chOff x="0" y="0"/>
          <a:chExt cx="0" cy="0"/>
        </a:xfrm>
      </p:grpSpPr>
      <p:sp>
        <p:nvSpPr>
          <p:cNvPr id="4322" name="Google Shape;4322;p68"/>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4326" name="Shape 4326"/>
        <p:cNvGrpSpPr/>
        <p:nvPr/>
      </p:nvGrpSpPr>
      <p:grpSpPr>
        <a:xfrm>
          <a:off x="0" y="0"/>
          <a:ext cx="0" cy="0"/>
          <a:chOff x="0" y="0"/>
          <a:chExt cx="0" cy="0"/>
        </a:xfrm>
      </p:grpSpPr>
      <p:sp>
        <p:nvSpPr>
          <p:cNvPr id="4327" name="Google Shape;4327;p69"/>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9"/>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9"/>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9"/>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9"/>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9"/>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9"/>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9"/>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9"/>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9"/>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9"/>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9"/>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9"/>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9"/>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9"/>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9"/>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9"/>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9"/>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9"/>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9"/>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9"/>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9"/>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9"/>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9"/>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9"/>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9"/>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9"/>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9"/>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9"/>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9"/>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9"/>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9"/>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9"/>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9"/>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9"/>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9"/>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9"/>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9"/>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9"/>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9"/>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9"/>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9"/>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9"/>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9"/>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9"/>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9"/>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9"/>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9"/>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9"/>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9"/>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9"/>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9"/>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9"/>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9"/>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9"/>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9"/>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9"/>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9"/>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9"/>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9"/>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9"/>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9"/>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9"/>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9"/>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9"/>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9"/>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9"/>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9"/>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9"/>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9"/>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9"/>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9"/>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9"/>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9"/>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9"/>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9"/>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9"/>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9"/>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9"/>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9"/>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9"/>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9"/>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9"/>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9"/>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9"/>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9"/>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9"/>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9"/>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9"/>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9"/>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9"/>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9"/>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9"/>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9"/>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9"/>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9"/>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9"/>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9"/>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9"/>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9"/>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9"/>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9"/>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9"/>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9"/>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9"/>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9"/>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9"/>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9"/>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9"/>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9"/>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9"/>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9"/>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9"/>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9"/>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9"/>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9"/>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9"/>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9"/>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9"/>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9"/>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9"/>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9"/>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9"/>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9"/>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9"/>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9"/>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9"/>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9"/>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9"/>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9"/>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9"/>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9"/>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9"/>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9"/>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9"/>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9"/>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9"/>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9"/>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9"/>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9"/>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9"/>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9"/>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9"/>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9"/>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9"/>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9"/>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9"/>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9"/>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9"/>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9"/>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9"/>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9"/>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9"/>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9"/>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9"/>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9"/>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9"/>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9"/>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9"/>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9"/>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9"/>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9"/>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9"/>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9"/>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9"/>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9"/>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9"/>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9"/>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9"/>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9"/>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9"/>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9"/>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9"/>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9"/>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9"/>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9"/>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9"/>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9"/>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9"/>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9"/>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9"/>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9"/>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9"/>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9"/>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9"/>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9"/>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9"/>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9"/>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9"/>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9"/>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4520" name="Shape 4520"/>
        <p:cNvGrpSpPr/>
        <p:nvPr/>
      </p:nvGrpSpPr>
      <p:grpSpPr>
        <a:xfrm>
          <a:off x="0" y="0"/>
          <a:ext cx="0" cy="0"/>
          <a:chOff x="0" y="0"/>
          <a:chExt cx="0" cy="0"/>
        </a:xfrm>
      </p:grpSpPr>
      <p:sp>
        <p:nvSpPr>
          <p:cNvPr id="4521" name="Google Shape;4521;p70"/>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0"/>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0"/>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0"/>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0"/>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0"/>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0"/>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0"/>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0"/>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0"/>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0"/>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0"/>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0"/>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0"/>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0"/>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0"/>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0"/>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0"/>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0"/>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0"/>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0"/>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0"/>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0"/>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0"/>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0"/>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0"/>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0"/>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0"/>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0"/>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0"/>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0"/>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0"/>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0"/>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0"/>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0"/>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0"/>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0"/>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0"/>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0"/>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0"/>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0"/>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0"/>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0"/>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0"/>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0"/>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0"/>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0"/>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0"/>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0"/>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0"/>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0"/>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0"/>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0"/>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0"/>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0"/>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0"/>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0"/>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0"/>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0"/>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0"/>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0"/>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0"/>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0"/>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0"/>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0"/>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0"/>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0"/>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0"/>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0"/>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0"/>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0"/>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0"/>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0"/>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0"/>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0"/>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0"/>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0"/>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0"/>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0"/>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0"/>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0"/>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0"/>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0"/>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0"/>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0"/>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0"/>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0"/>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0"/>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0"/>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0"/>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0"/>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0"/>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0"/>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0"/>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0"/>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0"/>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0"/>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0"/>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0"/>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0"/>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0"/>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0"/>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0"/>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0"/>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0"/>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0"/>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0"/>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0"/>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0"/>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0"/>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0"/>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0"/>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0"/>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0"/>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0"/>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0"/>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0"/>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0"/>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0"/>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0"/>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0"/>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0"/>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0"/>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0"/>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0"/>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0"/>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0"/>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0"/>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0"/>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0"/>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0"/>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0"/>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0"/>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0"/>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0"/>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0"/>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0"/>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0"/>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0"/>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0"/>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0"/>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0"/>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0"/>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0"/>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0"/>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0"/>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0"/>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0"/>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0"/>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0"/>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0"/>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0"/>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0"/>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0"/>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0"/>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0"/>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0"/>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0"/>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0"/>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0"/>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0"/>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0"/>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0"/>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0"/>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0"/>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0"/>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0"/>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0"/>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0"/>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0"/>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0"/>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0"/>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0"/>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0"/>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0"/>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0"/>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0"/>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0"/>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0"/>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0"/>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0"/>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0"/>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0"/>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0"/>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0"/>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0"/>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0"/>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0"/>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0"/>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4715" name="Shape 4715"/>
        <p:cNvGrpSpPr/>
        <p:nvPr/>
      </p:nvGrpSpPr>
      <p:grpSpPr>
        <a:xfrm>
          <a:off x="0" y="0"/>
          <a:ext cx="0" cy="0"/>
          <a:chOff x="0" y="0"/>
          <a:chExt cx="0" cy="0"/>
        </a:xfrm>
      </p:grpSpPr>
      <p:sp>
        <p:nvSpPr>
          <p:cNvPr id="4716" name="Google Shape;4716;p71"/>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1"/>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1"/>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1"/>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1"/>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1"/>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1"/>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1"/>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1"/>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1"/>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1"/>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1"/>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1"/>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1"/>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1"/>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1"/>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1"/>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1"/>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1"/>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1"/>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1"/>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1"/>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1"/>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1"/>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1"/>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1"/>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1"/>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1"/>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1"/>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1"/>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1"/>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1"/>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1"/>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1"/>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1"/>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1"/>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1"/>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1"/>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1"/>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1"/>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1"/>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1"/>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1"/>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1"/>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1"/>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1"/>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1"/>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1"/>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1"/>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1"/>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1"/>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1"/>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1"/>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1"/>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1"/>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1"/>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1"/>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1"/>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1"/>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1"/>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1"/>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1"/>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1"/>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1"/>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1"/>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1"/>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1"/>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1"/>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1"/>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1"/>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1"/>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1"/>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1"/>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1"/>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1"/>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1"/>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1"/>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1"/>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1"/>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1"/>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1"/>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1"/>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1"/>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1"/>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1"/>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1"/>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1"/>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1"/>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1"/>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1"/>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1"/>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1"/>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1"/>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1"/>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1"/>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1"/>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1"/>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1"/>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1"/>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1"/>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1"/>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1"/>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1"/>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1"/>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1"/>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1"/>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1"/>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1"/>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1"/>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1"/>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1"/>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1"/>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1"/>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1"/>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1"/>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1"/>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1"/>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1"/>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1"/>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1"/>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1"/>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1"/>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1"/>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1"/>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1"/>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1"/>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1"/>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1"/>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1"/>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1"/>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1"/>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1"/>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1"/>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1"/>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1"/>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1"/>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1"/>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1"/>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1"/>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1"/>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1"/>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1"/>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1"/>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1"/>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1"/>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1"/>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1"/>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1"/>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1"/>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1"/>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1"/>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1"/>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1"/>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1"/>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1"/>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1"/>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1"/>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1"/>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1"/>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1"/>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1"/>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1"/>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1"/>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1"/>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1"/>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1"/>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1"/>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1"/>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1"/>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1"/>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1"/>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1"/>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1"/>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1"/>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1"/>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1"/>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1"/>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1"/>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1"/>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1"/>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1"/>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1"/>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1"/>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1"/>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1"/>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1"/>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1"/>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1"/>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1"/>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1"/>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4909" name="Shape 4909"/>
        <p:cNvGrpSpPr/>
        <p:nvPr/>
      </p:nvGrpSpPr>
      <p:grpSpPr>
        <a:xfrm>
          <a:off x="0" y="0"/>
          <a:ext cx="0" cy="0"/>
          <a:chOff x="0" y="0"/>
          <a:chExt cx="0" cy="0"/>
        </a:xfrm>
      </p:grpSpPr>
      <p:grpSp>
        <p:nvGrpSpPr>
          <p:cNvPr id="4910" name="Google Shape;4910;p72"/>
          <p:cNvGrpSpPr/>
          <p:nvPr/>
        </p:nvGrpSpPr>
        <p:grpSpPr>
          <a:xfrm>
            <a:off x="75400" y="24375"/>
            <a:ext cx="8993197" cy="5094750"/>
            <a:chOff x="75400" y="24375"/>
            <a:chExt cx="8993197" cy="5094750"/>
          </a:xfrm>
        </p:grpSpPr>
        <p:sp>
          <p:nvSpPr>
            <p:cNvPr id="4911" name="Google Shape;4911;p72"/>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2"/>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2"/>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2"/>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2"/>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2"/>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2"/>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2"/>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2"/>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2"/>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2"/>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2"/>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2"/>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2"/>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2"/>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2"/>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2"/>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2"/>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2"/>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2"/>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2"/>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2"/>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2"/>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2"/>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2"/>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2"/>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2"/>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2"/>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2"/>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2"/>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2"/>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2"/>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2"/>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2"/>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2"/>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2"/>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2"/>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2"/>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2"/>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2"/>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2"/>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2"/>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2"/>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2"/>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2"/>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2"/>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2"/>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2"/>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2"/>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2"/>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2"/>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2"/>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2"/>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2"/>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2"/>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2"/>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2"/>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2"/>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2"/>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2"/>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2"/>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2"/>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2"/>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2"/>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2"/>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2"/>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2"/>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2"/>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2"/>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2"/>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2"/>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2"/>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2"/>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2"/>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2"/>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2"/>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2"/>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2"/>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2"/>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2"/>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2"/>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2"/>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2"/>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2"/>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2"/>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2"/>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2"/>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2"/>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2"/>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2"/>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2"/>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2"/>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2"/>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2"/>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2"/>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2"/>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2"/>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2"/>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2"/>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2"/>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2"/>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2"/>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2"/>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2"/>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2"/>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2"/>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2"/>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2"/>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2"/>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2"/>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2"/>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2"/>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2"/>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2"/>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2"/>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2"/>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2"/>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2"/>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2"/>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2"/>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2"/>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2"/>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2"/>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2"/>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2"/>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2"/>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2"/>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2"/>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2"/>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2"/>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2"/>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2"/>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2"/>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2"/>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2"/>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2"/>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2"/>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2"/>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2"/>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2"/>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2"/>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2"/>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2"/>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2"/>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2"/>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2"/>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2"/>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2"/>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2"/>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2"/>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2"/>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2"/>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2"/>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2"/>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2"/>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2"/>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2"/>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2"/>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2"/>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2"/>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2"/>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2"/>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2"/>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2"/>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2"/>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2"/>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2"/>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2"/>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2"/>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2"/>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2"/>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2"/>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2"/>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2"/>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2"/>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2"/>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2"/>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2"/>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2"/>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2"/>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2"/>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2"/>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2"/>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2"/>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2"/>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2"/>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2"/>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2"/>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2"/>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2"/>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5104" name="Shape 5104"/>
        <p:cNvGrpSpPr/>
        <p:nvPr/>
      </p:nvGrpSpPr>
      <p:grpSpPr>
        <a:xfrm>
          <a:off x="0" y="0"/>
          <a:ext cx="0" cy="0"/>
          <a:chOff x="0" y="0"/>
          <a:chExt cx="0" cy="0"/>
        </a:xfrm>
      </p:grpSpPr>
      <p:sp>
        <p:nvSpPr>
          <p:cNvPr id="5105" name="Google Shape;5105;p73"/>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5109" name="Shape 5109"/>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113" name="Shape 5113"/>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5117" name="Shape 5117"/>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121" name="Shape 5121"/>
        <p:cNvGrpSpPr/>
        <p:nvPr/>
      </p:nvGrpSpPr>
      <p:grpSpPr>
        <a:xfrm>
          <a:off x="0" y="0"/>
          <a:ext cx="0" cy="0"/>
          <a:chOff x="0" y="0"/>
          <a:chExt cx="0" cy="0"/>
        </a:xfrm>
      </p:grpSpPr>
      <p:sp>
        <p:nvSpPr>
          <p:cNvPr id="5122" name="Google Shape;5122;p77"/>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6" name="Shape 5126"/>
        <p:cNvGrpSpPr/>
        <p:nvPr/>
      </p:nvGrpSpPr>
      <p:grpSpPr>
        <a:xfrm>
          <a:off x="0" y="0"/>
          <a:ext cx="0" cy="0"/>
          <a:chOff x="0" y="0"/>
          <a:chExt cx="0" cy="0"/>
        </a:xfrm>
      </p:grpSpPr>
      <p:pic>
        <p:nvPicPr>
          <p:cNvPr id="5127" name="Google Shape;5127;p78"/>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5128" name="Google Shape;5128;p78"/>
          <p:cNvSpPr/>
          <p:nvPr/>
        </p:nvSpPr>
        <p:spPr>
          <a:xfrm>
            <a:off x="7371550" y="2901250"/>
            <a:ext cx="196500" cy="350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29" name="Google Shape;5129;p78"/>
          <p:cNvSpPr/>
          <p:nvPr/>
        </p:nvSpPr>
        <p:spPr>
          <a:xfrm>
            <a:off x="7371550" y="2551050"/>
            <a:ext cx="196500" cy="350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30" name="Google Shape;5130;p78"/>
          <p:cNvSpPr/>
          <p:nvPr/>
        </p:nvSpPr>
        <p:spPr>
          <a:xfrm>
            <a:off x="7371550" y="2200950"/>
            <a:ext cx="196500" cy="350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31" name="Google Shape;5131;p78"/>
          <p:cNvSpPr/>
          <p:nvPr/>
        </p:nvSpPr>
        <p:spPr>
          <a:xfrm>
            <a:off x="7371550" y="1850850"/>
            <a:ext cx="196500" cy="350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32" name="Google Shape;5132;p78"/>
          <p:cNvSpPr/>
          <p:nvPr/>
        </p:nvSpPr>
        <p:spPr>
          <a:xfrm>
            <a:off x="7611475" y="2024100"/>
            <a:ext cx="300300" cy="13806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8"/>
          <p:cNvSpPr txBox="1"/>
          <p:nvPr/>
        </p:nvSpPr>
        <p:spPr>
          <a:xfrm rot="-2701427">
            <a:off x="7932963" y="3840488"/>
            <a:ext cx="1022052" cy="5557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cxnSp>
        <p:nvCxnSpPr>
          <p:cNvPr id="5134" name="Google Shape;5134;p78"/>
          <p:cNvCxnSpPr/>
          <p:nvPr/>
        </p:nvCxnSpPr>
        <p:spPr>
          <a:xfrm flipH="1" rot="10800000">
            <a:off x="7642075" y="1489475"/>
            <a:ext cx="417300" cy="331500"/>
          </a:xfrm>
          <a:prstGeom prst="straightConnector1">
            <a:avLst/>
          </a:prstGeom>
          <a:noFill/>
          <a:ln cap="flat" cmpd="sng" w="9525">
            <a:solidFill>
              <a:srgbClr val="000000"/>
            </a:solidFill>
            <a:prstDash val="solid"/>
            <a:round/>
            <a:headEnd len="med" w="med" type="none"/>
            <a:tailEnd len="med" w="med" type="none"/>
          </a:ln>
        </p:spPr>
      </p:cxnSp>
      <p:sp>
        <p:nvSpPr>
          <p:cNvPr id="5135" name="Google Shape;5135;p78"/>
          <p:cNvSpPr txBox="1"/>
          <p:nvPr/>
        </p:nvSpPr>
        <p:spPr>
          <a:xfrm rot="-2310822">
            <a:off x="7820544" y="1111388"/>
            <a:ext cx="937046" cy="29615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
        <p:nvSpPr>
          <p:cNvPr id="5136" name="Google Shape;5136;p78"/>
          <p:cNvSpPr txBox="1"/>
          <p:nvPr/>
        </p:nvSpPr>
        <p:spPr>
          <a:xfrm rot="-2698646">
            <a:off x="634865" y="14899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137" name="Google Shape;5137;p78"/>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5138" name="Google Shape;5138;p78"/>
          <p:cNvSpPr/>
          <p:nvPr/>
        </p:nvSpPr>
        <p:spPr>
          <a:xfrm>
            <a:off x="6642525" y="1394675"/>
            <a:ext cx="300300" cy="2165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139" name="Google Shape;5139;p78"/>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0" name="Google Shape;5140;p78"/>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1" name="Google Shape;5141;p78"/>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2" name="Google Shape;5142;p78"/>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3" name="Google Shape;5143;p78"/>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4" name="Google Shape;5144;p78"/>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5" name="Google Shape;5145;p78"/>
          <p:cNvSpPr/>
          <p:nvPr/>
        </p:nvSpPr>
        <p:spPr>
          <a:xfrm>
            <a:off x="7371550" y="1850850"/>
            <a:ext cx="196500" cy="350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46" name="Google Shape;5146;p78"/>
          <p:cNvSpPr/>
          <p:nvPr/>
        </p:nvSpPr>
        <p:spPr>
          <a:xfrm>
            <a:off x="7371550" y="2200850"/>
            <a:ext cx="196500" cy="350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47" name="Google Shape;5147;p78"/>
          <p:cNvSpPr/>
          <p:nvPr/>
        </p:nvSpPr>
        <p:spPr>
          <a:xfrm>
            <a:off x="7371550" y="2200850"/>
            <a:ext cx="196500" cy="350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48" name="Google Shape;5148;p78"/>
          <p:cNvSpPr/>
          <p:nvPr/>
        </p:nvSpPr>
        <p:spPr>
          <a:xfrm>
            <a:off x="7371550" y="2200850"/>
            <a:ext cx="196500" cy="350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49" name="Google Shape;5149;p78"/>
          <p:cNvSpPr/>
          <p:nvPr/>
        </p:nvSpPr>
        <p:spPr>
          <a:xfrm>
            <a:off x="7346050" y="1667175"/>
            <a:ext cx="247500" cy="17391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0" name="Google Shape;5150;p78"/>
          <p:cNvCxnSpPr/>
          <p:nvPr/>
        </p:nvCxnSpPr>
        <p:spPr>
          <a:xfrm>
            <a:off x="7346050" y="2024100"/>
            <a:ext cx="247500" cy="0"/>
          </a:xfrm>
          <a:prstGeom prst="straightConnector1">
            <a:avLst/>
          </a:prstGeom>
          <a:noFill/>
          <a:ln cap="flat" cmpd="sng" w="9525">
            <a:solidFill>
              <a:schemeClr val="dk2"/>
            </a:solidFill>
            <a:prstDash val="solid"/>
            <a:round/>
            <a:headEnd len="med" w="med" type="none"/>
            <a:tailEnd len="med" w="med" type="none"/>
          </a:ln>
        </p:spPr>
      </p:cxnSp>
      <p:cxnSp>
        <p:nvCxnSpPr>
          <p:cNvPr id="5151" name="Google Shape;5151;p78"/>
          <p:cNvCxnSpPr/>
          <p:nvPr/>
        </p:nvCxnSpPr>
        <p:spPr>
          <a:xfrm>
            <a:off x="7346050" y="2375888"/>
            <a:ext cx="247500" cy="0"/>
          </a:xfrm>
          <a:prstGeom prst="straightConnector1">
            <a:avLst/>
          </a:prstGeom>
          <a:noFill/>
          <a:ln cap="flat" cmpd="sng" w="9525">
            <a:solidFill>
              <a:schemeClr val="dk2"/>
            </a:solidFill>
            <a:prstDash val="solid"/>
            <a:round/>
            <a:headEnd len="med" w="med" type="none"/>
            <a:tailEnd len="med" w="med" type="none"/>
          </a:ln>
        </p:spPr>
      </p:cxnSp>
      <p:cxnSp>
        <p:nvCxnSpPr>
          <p:cNvPr id="5152" name="Google Shape;5152;p78"/>
          <p:cNvCxnSpPr/>
          <p:nvPr/>
        </p:nvCxnSpPr>
        <p:spPr>
          <a:xfrm>
            <a:off x="7346050" y="2726100"/>
            <a:ext cx="247500" cy="0"/>
          </a:xfrm>
          <a:prstGeom prst="straightConnector1">
            <a:avLst/>
          </a:prstGeom>
          <a:noFill/>
          <a:ln cap="flat" cmpd="sng" w="9525">
            <a:solidFill>
              <a:schemeClr val="dk2"/>
            </a:solidFill>
            <a:prstDash val="solid"/>
            <a:round/>
            <a:headEnd len="med" w="med" type="none"/>
            <a:tailEnd len="med" w="med" type="none"/>
          </a:ln>
        </p:spPr>
      </p:cxnSp>
      <p:cxnSp>
        <p:nvCxnSpPr>
          <p:cNvPr id="5153" name="Google Shape;5153;p78"/>
          <p:cNvCxnSpPr/>
          <p:nvPr/>
        </p:nvCxnSpPr>
        <p:spPr>
          <a:xfrm>
            <a:off x="7346050" y="3076300"/>
            <a:ext cx="247500" cy="0"/>
          </a:xfrm>
          <a:prstGeom prst="straightConnector1">
            <a:avLst/>
          </a:prstGeom>
          <a:noFill/>
          <a:ln cap="flat" cmpd="sng" w="9525">
            <a:solidFill>
              <a:schemeClr val="dk2"/>
            </a:solidFill>
            <a:prstDash val="solid"/>
            <a:round/>
            <a:headEnd len="med" w="med" type="none"/>
            <a:tailEnd len="med" w="med" type="none"/>
          </a:ln>
        </p:spPr>
      </p:cxnSp>
      <p:pic>
        <p:nvPicPr>
          <p:cNvPr id="5154" name="Google Shape;5154;p78"/>
          <p:cNvPicPr preferRelativeResize="0"/>
          <p:nvPr/>
        </p:nvPicPr>
        <p:blipFill>
          <a:blip r:embed="rId4">
            <a:alphaModFix/>
          </a:blip>
          <a:stretch>
            <a:fillRect/>
          </a:stretch>
        </p:blipFill>
        <p:spPr>
          <a:xfrm>
            <a:off x="7929701" y="2200950"/>
            <a:ext cx="966975" cy="1218374"/>
          </a:xfrm>
          <a:prstGeom prst="rect">
            <a:avLst/>
          </a:prstGeom>
          <a:noFill/>
          <a:ln>
            <a:noFill/>
          </a:ln>
        </p:spPr>
      </p:pic>
      <p:sp>
        <p:nvSpPr>
          <p:cNvPr id="5155" name="Google Shape;5155;p78"/>
          <p:cNvSpPr txBox="1"/>
          <p:nvPr/>
        </p:nvSpPr>
        <p:spPr>
          <a:xfrm>
            <a:off x="635225" y="3820275"/>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156" name="Google Shape;5156;p78"/>
          <p:cNvSpPr txBox="1"/>
          <p:nvPr/>
        </p:nvSpPr>
        <p:spPr>
          <a:xfrm>
            <a:off x="1332125"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157" name="Google Shape;5157;p78"/>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58" name="Google Shape;5158;p78"/>
          <p:cNvSpPr txBox="1"/>
          <p:nvPr/>
        </p:nvSpPr>
        <p:spPr>
          <a:xfrm rot="-2700000">
            <a:off x="5228483"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5159" name="Google Shape;5159;p78"/>
          <p:cNvSpPr txBox="1"/>
          <p:nvPr/>
        </p:nvSpPr>
        <p:spPr>
          <a:xfrm rot="-2700000">
            <a:off x="4231963" y="40260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5160" name="Google Shape;5160;p78"/>
          <p:cNvSpPr txBox="1"/>
          <p:nvPr/>
        </p:nvSpPr>
        <p:spPr>
          <a:xfrm>
            <a:off x="2649475" y="3994975"/>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161" name="Google Shape;5161;p78"/>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8"/>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8"/>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65" name="Google Shape;5165;p78"/>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8"/>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8"/>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8"/>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8"/>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8"/>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8"/>
          <p:cNvSpPr/>
          <p:nvPr/>
        </p:nvSpPr>
        <p:spPr>
          <a:xfrm rot="-5400000">
            <a:off x="1588950" y="1201625"/>
            <a:ext cx="54000" cy="172200"/>
          </a:xfrm>
          <a:prstGeom prst="rightBrace">
            <a:avLst>
              <a:gd fmla="val 33009"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5174" name="Google Shape;5174;p78"/>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76" name="Google Shape;5176;p78"/>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8"/>
          <p:cNvSpPr txBox="1"/>
          <p:nvPr/>
        </p:nvSpPr>
        <p:spPr>
          <a:xfrm>
            <a:off x="2368925" y="116755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5178" name="Google Shape;5178;p78"/>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8"/>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8"/>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5181" name="Google Shape;5181;p78"/>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5182" name="Google Shape;5182;p78"/>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3" name="Google Shape;5183;p78"/>
          <p:cNvPicPr preferRelativeResize="0"/>
          <p:nvPr/>
        </p:nvPicPr>
        <p:blipFill>
          <a:blip r:embed="rId5">
            <a:alphaModFix/>
          </a:blip>
          <a:stretch>
            <a:fillRect/>
          </a:stretch>
        </p:blipFill>
        <p:spPr>
          <a:xfrm>
            <a:off x="2727988" y="511237"/>
            <a:ext cx="1082759" cy="1073976"/>
          </a:xfrm>
          <a:prstGeom prst="rect">
            <a:avLst/>
          </a:prstGeom>
          <a:noFill/>
          <a:ln>
            <a:noFill/>
          </a:ln>
        </p:spPr>
      </p:pic>
      <p:pic>
        <p:nvPicPr>
          <p:cNvPr id="5184" name="Google Shape;5184;p78"/>
          <p:cNvPicPr preferRelativeResize="0"/>
          <p:nvPr/>
        </p:nvPicPr>
        <p:blipFill>
          <a:blip r:embed="rId6">
            <a:alphaModFix/>
          </a:blip>
          <a:stretch>
            <a:fillRect/>
          </a:stretch>
        </p:blipFill>
        <p:spPr>
          <a:xfrm>
            <a:off x="3270550" y="1038375"/>
            <a:ext cx="705284" cy="691225"/>
          </a:xfrm>
          <a:prstGeom prst="rect">
            <a:avLst/>
          </a:prstGeom>
          <a:noFill/>
          <a:ln>
            <a:noFill/>
          </a:ln>
        </p:spPr>
      </p:pic>
      <p:sp>
        <p:nvSpPr>
          <p:cNvPr id="5185" name="Google Shape;5185;p78"/>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6" name="Google Shape;5186;p78"/>
          <p:cNvPicPr preferRelativeResize="0"/>
          <p:nvPr/>
        </p:nvPicPr>
        <p:blipFill>
          <a:blip r:embed="rId7">
            <a:alphaModFix/>
          </a:blip>
          <a:stretch>
            <a:fillRect/>
          </a:stretch>
        </p:blipFill>
        <p:spPr>
          <a:xfrm>
            <a:off x="2801599" y="1729598"/>
            <a:ext cx="1027481" cy="893629"/>
          </a:xfrm>
          <a:prstGeom prst="rect">
            <a:avLst/>
          </a:prstGeom>
          <a:noFill/>
          <a:ln>
            <a:noFill/>
          </a:ln>
        </p:spPr>
      </p:pic>
      <p:pic>
        <p:nvPicPr>
          <p:cNvPr id="5187" name="Google Shape;5187;p78"/>
          <p:cNvPicPr preferRelativeResize="0"/>
          <p:nvPr/>
        </p:nvPicPr>
        <p:blipFill>
          <a:blip r:embed="rId8">
            <a:alphaModFix/>
          </a:blip>
          <a:stretch>
            <a:fillRect/>
          </a:stretch>
        </p:blipFill>
        <p:spPr>
          <a:xfrm>
            <a:off x="3298052" y="2160256"/>
            <a:ext cx="694697" cy="643318"/>
          </a:xfrm>
          <a:prstGeom prst="rect">
            <a:avLst/>
          </a:prstGeom>
          <a:noFill/>
          <a:ln>
            <a:noFill/>
          </a:ln>
        </p:spPr>
      </p:pic>
      <p:sp>
        <p:nvSpPr>
          <p:cNvPr id="5188" name="Google Shape;5188;p78"/>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9" name="Google Shape;5189;p78"/>
          <p:cNvPicPr preferRelativeResize="0"/>
          <p:nvPr/>
        </p:nvPicPr>
        <p:blipFill>
          <a:blip r:embed="rId9">
            <a:alphaModFix/>
          </a:blip>
          <a:stretch>
            <a:fillRect/>
          </a:stretch>
        </p:blipFill>
        <p:spPr>
          <a:xfrm>
            <a:off x="2859302" y="2834326"/>
            <a:ext cx="1082751" cy="1067037"/>
          </a:xfrm>
          <a:prstGeom prst="rect">
            <a:avLst/>
          </a:prstGeom>
          <a:noFill/>
          <a:ln>
            <a:noFill/>
          </a:ln>
        </p:spPr>
      </p:pic>
      <p:sp>
        <p:nvSpPr>
          <p:cNvPr id="5190" name="Google Shape;5190;p78"/>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1" name="Google Shape;5191;p78"/>
          <p:cNvPicPr preferRelativeResize="0"/>
          <p:nvPr/>
        </p:nvPicPr>
        <p:blipFill>
          <a:blip r:embed="rId10">
            <a:alphaModFix/>
          </a:blip>
          <a:stretch>
            <a:fillRect/>
          </a:stretch>
        </p:blipFill>
        <p:spPr>
          <a:xfrm>
            <a:off x="4248888" y="1977375"/>
            <a:ext cx="791317" cy="828138"/>
          </a:xfrm>
          <a:prstGeom prst="rect">
            <a:avLst/>
          </a:prstGeom>
          <a:noFill/>
          <a:ln>
            <a:noFill/>
          </a:ln>
        </p:spPr>
      </p:pic>
      <p:pic>
        <p:nvPicPr>
          <p:cNvPr id="5192" name="Google Shape;5192;p78"/>
          <p:cNvPicPr preferRelativeResize="0"/>
          <p:nvPr/>
        </p:nvPicPr>
        <p:blipFill>
          <a:blip r:embed="rId11">
            <a:alphaModFix/>
          </a:blip>
          <a:stretch>
            <a:fillRect/>
          </a:stretch>
        </p:blipFill>
        <p:spPr>
          <a:xfrm>
            <a:off x="4542121" y="2285749"/>
            <a:ext cx="624167" cy="639726"/>
          </a:xfrm>
          <a:prstGeom prst="rect">
            <a:avLst/>
          </a:prstGeom>
          <a:noFill/>
          <a:ln>
            <a:noFill/>
          </a:ln>
        </p:spPr>
      </p:pic>
      <p:sp>
        <p:nvSpPr>
          <p:cNvPr id="5193" name="Google Shape;5193;p78"/>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8"/>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8"/>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97" name="Google Shape;5197;p78"/>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98" name="Google Shape;5198;p78"/>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99" name="Google Shape;5199;p78"/>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0" name="Google Shape;5200;p78"/>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01" name="Google Shape;5201;p78"/>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2" name="Google Shape;5202;p78"/>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03" name="Google Shape;5203;p78"/>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4" name="Google Shape;5204;p78"/>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05" name="Google Shape;5205;p78"/>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6" name="Google Shape;5206;p78"/>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07" name="Google Shape;5207;p78"/>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8" name="Google Shape;5208;p78"/>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09" name="Google Shape;5209;p78"/>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0" name="Google Shape;5210;p78"/>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11" name="Google Shape;5211;p78"/>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2" name="Google Shape;5212;p78"/>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13" name="Google Shape;5213;p78"/>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4" name="Google Shape;5214;p78"/>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15" name="Google Shape;5215;p78"/>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6" name="Google Shape;5216;p78"/>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8"/>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8"/>
          <p:cNvSpPr txBox="1"/>
          <p:nvPr/>
        </p:nvSpPr>
        <p:spPr>
          <a:xfrm rot="-2700000">
            <a:off x="6132090" y="3920549"/>
            <a:ext cx="1328371" cy="517178"/>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5219" name="Google Shape;5219;p78"/>
          <p:cNvSpPr txBox="1"/>
          <p:nvPr/>
        </p:nvSpPr>
        <p:spPr>
          <a:xfrm rot="-2700000">
            <a:off x="6949707" y="39078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3" name="Shape 5223"/>
        <p:cNvGrpSpPr/>
        <p:nvPr/>
      </p:nvGrpSpPr>
      <p:grpSpPr>
        <a:xfrm>
          <a:off x="0" y="0"/>
          <a:ext cx="0" cy="0"/>
          <a:chOff x="0" y="0"/>
          <a:chExt cx="0" cy="0"/>
        </a:xfrm>
      </p:grpSpPr>
      <p:pic>
        <p:nvPicPr>
          <p:cNvPr id="5224" name="Google Shape;5224;p79"/>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5225" name="Google Shape;5225;p79"/>
          <p:cNvPicPr preferRelativeResize="0"/>
          <p:nvPr/>
        </p:nvPicPr>
        <p:blipFill>
          <a:blip r:embed="rId4">
            <a:alphaModFix/>
          </a:blip>
          <a:stretch>
            <a:fillRect/>
          </a:stretch>
        </p:blipFill>
        <p:spPr>
          <a:xfrm>
            <a:off x="3192575" y="1977500"/>
            <a:ext cx="2028875" cy="2015250"/>
          </a:xfrm>
          <a:prstGeom prst="rect">
            <a:avLst/>
          </a:prstGeom>
          <a:noFill/>
          <a:ln>
            <a:noFill/>
          </a:ln>
        </p:spPr>
      </p:pic>
      <p:sp>
        <p:nvSpPr>
          <p:cNvPr id="5226" name="Google Shape;5226;p79"/>
          <p:cNvSpPr txBox="1"/>
          <p:nvPr/>
        </p:nvSpPr>
        <p:spPr>
          <a:xfrm>
            <a:off x="6706525" y="1251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27" name="Google Shape;5227;p79"/>
          <p:cNvSpPr txBox="1"/>
          <p:nvPr/>
        </p:nvSpPr>
        <p:spPr>
          <a:xfrm>
            <a:off x="6706525" y="1147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8" name="Google Shape;5228;p79"/>
          <p:cNvSpPr txBox="1"/>
          <p:nvPr/>
        </p:nvSpPr>
        <p:spPr>
          <a:xfrm>
            <a:off x="6706525" y="14972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29" name="Google Shape;5229;p79"/>
          <p:cNvSpPr txBox="1"/>
          <p:nvPr/>
        </p:nvSpPr>
        <p:spPr>
          <a:xfrm>
            <a:off x="6706525" y="13926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0" name="Google Shape;5230;p79"/>
          <p:cNvSpPr txBox="1"/>
          <p:nvPr/>
        </p:nvSpPr>
        <p:spPr>
          <a:xfrm>
            <a:off x="6706525" y="1740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31" name="Google Shape;5231;p79"/>
          <p:cNvSpPr txBox="1"/>
          <p:nvPr/>
        </p:nvSpPr>
        <p:spPr>
          <a:xfrm>
            <a:off x="6706525" y="1636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2" name="Google Shape;5232;p79"/>
          <p:cNvSpPr txBox="1"/>
          <p:nvPr/>
        </p:nvSpPr>
        <p:spPr>
          <a:xfrm>
            <a:off x="6706525" y="19862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33" name="Google Shape;5233;p79"/>
          <p:cNvSpPr txBox="1"/>
          <p:nvPr/>
        </p:nvSpPr>
        <p:spPr>
          <a:xfrm>
            <a:off x="6706525" y="18817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4" name="Google Shape;5234;p79"/>
          <p:cNvSpPr txBox="1"/>
          <p:nvPr/>
        </p:nvSpPr>
        <p:spPr>
          <a:xfrm>
            <a:off x="6706525" y="2238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35" name="Google Shape;5235;p79"/>
          <p:cNvSpPr txBox="1"/>
          <p:nvPr/>
        </p:nvSpPr>
        <p:spPr>
          <a:xfrm>
            <a:off x="6706525" y="2133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6" name="Google Shape;5236;p79"/>
          <p:cNvSpPr txBox="1"/>
          <p:nvPr/>
        </p:nvSpPr>
        <p:spPr>
          <a:xfrm>
            <a:off x="6706525" y="2483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37" name="Google Shape;5237;p79"/>
          <p:cNvSpPr txBox="1"/>
          <p:nvPr/>
        </p:nvSpPr>
        <p:spPr>
          <a:xfrm>
            <a:off x="6706525" y="2379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8" name="Google Shape;5238;p79"/>
          <p:cNvSpPr txBox="1"/>
          <p:nvPr/>
        </p:nvSpPr>
        <p:spPr>
          <a:xfrm>
            <a:off x="6706525" y="2727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39" name="Google Shape;5239;p79"/>
          <p:cNvSpPr txBox="1"/>
          <p:nvPr/>
        </p:nvSpPr>
        <p:spPr>
          <a:xfrm>
            <a:off x="6706525" y="2622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0" name="Google Shape;5240;p79"/>
          <p:cNvSpPr txBox="1"/>
          <p:nvPr/>
        </p:nvSpPr>
        <p:spPr>
          <a:xfrm>
            <a:off x="6706525" y="29728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41" name="Google Shape;5241;p79"/>
          <p:cNvSpPr txBox="1"/>
          <p:nvPr/>
        </p:nvSpPr>
        <p:spPr>
          <a:xfrm>
            <a:off x="6706525" y="28682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2" name="Google Shape;5242;p79"/>
          <p:cNvSpPr txBox="1"/>
          <p:nvPr/>
        </p:nvSpPr>
        <p:spPr>
          <a:xfrm>
            <a:off x="6706525" y="3216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43" name="Google Shape;5243;p79"/>
          <p:cNvSpPr txBox="1"/>
          <p:nvPr/>
        </p:nvSpPr>
        <p:spPr>
          <a:xfrm>
            <a:off x="6706525" y="3111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4" name="Google Shape;5244;p79"/>
          <p:cNvSpPr txBox="1"/>
          <p:nvPr/>
        </p:nvSpPr>
        <p:spPr>
          <a:xfrm>
            <a:off x="6706525" y="34618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45" name="Google Shape;5245;p79"/>
          <p:cNvSpPr txBox="1"/>
          <p:nvPr/>
        </p:nvSpPr>
        <p:spPr>
          <a:xfrm>
            <a:off x="6706525" y="33573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9" name="Shape 5249"/>
        <p:cNvGrpSpPr/>
        <p:nvPr/>
      </p:nvGrpSpPr>
      <p:grpSpPr>
        <a:xfrm>
          <a:off x="0" y="0"/>
          <a:ext cx="0" cy="0"/>
          <a:chOff x="0" y="0"/>
          <a:chExt cx="0" cy="0"/>
        </a:xfrm>
      </p:grpSpPr>
      <p:pic>
        <p:nvPicPr>
          <p:cNvPr id="5250" name="Google Shape;5250;p80"/>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5251" name="Google Shape;5251;p80"/>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5" name="Shape 5255"/>
        <p:cNvGrpSpPr/>
        <p:nvPr/>
      </p:nvGrpSpPr>
      <p:grpSpPr>
        <a:xfrm>
          <a:off x="0" y="0"/>
          <a:ext cx="0" cy="0"/>
          <a:chOff x="0" y="0"/>
          <a:chExt cx="0" cy="0"/>
        </a:xfrm>
      </p:grpSpPr>
      <p:pic>
        <p:nvPicPr>
          <p:cNvPr id="5256" name="Google Shape;5256;p81"/>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5257" name="Google Shape;5257;p81"/>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21" name="Google Shape;121;p19"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24" name="Google Shape;124;p19"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27" name="Google Shape;127;p19"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descr="+" id="129" name="Google Shape;129;p19"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1" name="Shape 5261"/>
        <p:cNvGrpSpPr/>
        <p:nvPr/>
      </p:nvGrpSpPr>
      <p:grpSpPr>
        <a:xfrm>
          <a:off x="0" y="0"/>
          <a:ext cx="0" cy="0"/>
          <a:chOff x="0" y="0"/>
          <a:chExt cx="0" cy="0"/>
        </a:xfrm>
      </p:grpSpPr>
      <p:pic>
        <p:nvPicPr>
          <p:cNvPr id="5262" name="Google Shape;5262;p82"/>
          <p:cNvPicPr preferRelativeResize="0"/>
          <p:nvPr/>
        </p:nvPicPr>
        <p:blipFill>
          <a:blip r:embed="rId3">
            <a:alphaModFix/>
          </a:blip>
          <a:stretch>
            <a:fillRect/>
          </a:stretch>
        </p:blipFill>
        <p:spPr>
          <a:xfrm>
            <a:off x="2093825" y="862013"/>
            <a:ext cx="4791075" cy="3419475"/>
          </a:xfrm>
          <a:prstGeom prst="rect">
            <a:avLst/>
          </a:prstGeom>
          <a:noFill/>
          <a:ln>
            <a:noFill/>
          </a:ln>
        </p:spPr>
      </p:pic>
      <p:pic>
        <p:nvPicPr>
          <p:cNvPr id="5263" name="Google Shape;5263;p82"/>
          <p:cNvPicPr preferRelativeResize="0"/>
          <p:nvPr/>
        </p:nvPicPr>
        <p:blipFill>
          <a:blip r:embed="rId4">
            <a:alphaModFix/>
          </a:blip>
          <a:stretch>
            <a:fillRect/>
          </a:stretch>
        </p:blipFill>
        <p:spPr>
          <a:xfrm>
            <a:off x="4899900" y="3907300"/>
            <a:ext cx="733744" cy="381300"/>
          </a:xfrm>
          <a:prstGeom prst="rect">
            <a:avLst/>
          </a:prstGeom>
          <a:noFill/>
          <a:ln>
            <a:noFill/>
          </a:ln>
        </p:spPr>
      </p:pic>
      <p:pic>
        <p:nvPicPr>
          <p:cNvPr id="5264" name="Google Shape;5264;p82"/>
          <p:cNvPicPr preferRelativeResize="0"/>
          <p:nvPr/>
        </p:nvPicPr>
        <p:blipFill>
          <a:blip r:embed="rId5">
            <a:alphaModFix/>
          </a:blip>
          <a:stretch>
            <a:fillRect/>
          </a:stretch>
        </p:blipFill>
        <p:spPr>
          <a:xfrm>
            <a:off x="5966175" y="3882988"/>
            <a:ext cx="859875" cy="429925"/>
          </a:xfrm>
          <a:prstGeom prst="rect">
            <a:avLst/>
          </a:prstGeom>
          <a:noFill/>
          <a:ln>
            <a:noFill/>
          </a:ln>
        </p:spPr>
      </p:pic>
      <p:sp>
        <p:nvSpPr>
          <p:cNvPr id="5265" name="Google Shape;5265;p82"/>
          <p:cNvSpPr txBox="1"/>
          <p:nvPr/>
        </p:nvSpPr>
        <p:spPr>
          <a:xfrm>
            <a:off x="790100" y="681325"/>
            <a:ext cx="1185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Activations</a:t>
            </a:r>
            <a:endParaRPr b="1"/>
          </a:p>
          <a:p>
            <a:pPr indent="0" lvl="0" marL="0" rtl="0" algn="ctr">
              <a:spcBef>
                <a:spcPts val="0"/>
              </a:spcBef>
              <a:spcAft>
                <a:spcPts val="0"/>
              </a:spcAft>
              <a:buNone/>
            </a:pPr>
            <a:r>
              <a:rPr b="1" lang="en"/>
              <a:t>(U=WX)</a:t>
            </a:r>
            <a:endParaRPr b="1"/>
          </a:p>
        </p:txBody>
      </p:sp>
      <p:sp>
        <p:nvSpPr>
          <p:cNvPr id="5266" name="Google Shape;5266;p82"/>
          <p:cNvSpPr txBox="1"/>
          <p:nvPr/>
        </p:nvSpPr>
        <p:spPr>
          <a:xfrm>
            <a:off x="656750" y="1917875"/>
            <a:ext cx="1562100" cy="504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Scalp maps</a:t>
            </a:r>
            <a:endParaRPr b="1"/>
          </a:p>
          <a:p>
            <a:pPr indent="0" lvl="0" marL="0" rtl="0" algn="ctr">
              <a:spcBef>
                <a:spcPts val="0"/>
              </a:spcBef>
              <a:spcAft>
                <a:spcPts val="0"/>
              </a:spcAft>
              <a:buNone/>
            </a:pPr>
            <a:r>
              <a:rPr b="1" lang="en"/>
              <a:t>(        )</a:t>
            </a:r>
            <a:endParaRPr b="1"/>
          </a:p>
        </p:txBody>
      </p:sp>
      <p:pic>
        <p:nvPicPr>
          <p:cNvPr id="5267" name="Google Shape;5267;p82"/>
          <p:cNvPicPr preferRelativeResize="0"/>
          <p:nvPr/>
        </p:nvPicPr>
        <p:blipFill>
          <a:blip r:embed="rId6">
            <a:alphaModFix/>
          </a:blip>
          <a:stretch>
            <a:fillRect/>
          </a:stretch>
        </p:blipFill>
        <p:spPr>
          <a:xfrm>
            <a:off x="2935468" y="436025"/>
            <a:ext cx="383250" cy="245300"/>
          </a:xfrm>
          <a:prstGeom prst="rect">
            <a:avLst/>
          </a:prstGeom>
          <a:noFill/>
          <a:ln>
            <a:noFill/>
          </a:ln>
        </p:spPr>
      </p:pic>
      <p:pic>
        <p:nvPicPr>
          <p:cNvPr id="5268" name="Google Shape;5268;p82"/>
          <p:cNvPicPr preferRelativeResize="0"/>
          <p:nvPr/>
        </p:nvPicPr>
        <p:blipFill>
          <a:blip r:embed="rId7">
            <a:alphaModFix/>
          </a:blip>
          <a:stretch>
            <a:fillRect/>
          </a:stretch>
        </p:blipFill>
        <p:spPr>
          <a:xfrm>
            <a:off x="790100" y="3312450"/>
            <a:ext cx="383250" cy="223563"/>
          </a:xfrm>
          <a:prstGeom prst="rect">
            <a:avLst/>
          </a:prstGeom>
          <a:noFill/>
          <a:ln>
            <a:noFill/>
          </a:ln>
        </p:spPr>
      </p:pic>
      <p:pic>
        <p:nvPicPr>
          <p:cNvPr id="5269" name="Google Shape;5269;p82"/>
          <p:cNvPicPr preferRelativeResize="0"/>
          <p:nvPr/>
        </p:nvPicPr>
        <p:blipFill>
          <a:blip r:embed="rId8">
            <a:alphaModFix/>
          </a:blip>
          <a:stretch>
            <a:fillRect/>
          </a:stretch>
        </p:blipFill>
        <p:spPr>
          <a:xfrm>
            <a:off x="1246174" y="2252200"/>
            <a:ext cx="383250" cy="21201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3" name="Shape 5273"/>
        <p:cNvGrpSpPr/>
        <p:nvPr/>
      </p:nvGrpSpPr>
      <p:grpSpPr>
        <a:xfrm>
          <a:off x="0" y="0"/>
          <a:ext cx="0" cy="0"/>
          <a:chOff x="0" y="0"/>
          <a:chExt cx="0" cy="0"/>
        </a:xfrm>
      </p:grpSpPr>
      <p:pic>
        <p:nvPicPr>
          <p:cNvPr id="5274" name="Google Shape;5274;p83"/>
          <p:cNvPicPr preferRelativeResize="0"/>
          <p:nvPr/>
        </p:nvPicPr>
        <p:blipFill>
          <a:blip r:embed="rId3">
            <a:alphaModFix/>
          </a:blip>
          <a:stretch>
            <a:fillRect/>
          </a:stretch>
        </p:blipFill>
        <p:spPr>
          <a:xfrm>
            <a:off x="2455275" y="862013"/>
            <a:ext cx="4791075" cy="3419475"/>
          </a:xfrm>
          <a:prstGeom prst="rect">
            <a:avLst/>
          </a:prstGeom>
          <a:noFill/>
          <a:ln>
            <a:noFill/>
          </a:ln>
        </p:spPr>
      </p:pic>
      <p:sp>
        <p:nvSpPr>
          <p:cNvPr id="5275" name="Google Shape;5275;p83"/>
          <p:cNvSpPr/>
          <p:nvPr/>
        </p:nvSpPr>
        <p:spPr>
          <a:xfrm>
            <a:off x="4992300" y="3900200"/>
            <a:ext cx="2319600" cy="43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6" name="Google Shape;5276;p83"/>
          <p:cNvPicPr preferRelativeResize="0"/>
          <p:nvPr/>
        </p:nvPicPr>
        <p:blipFill>
          <a:blip r:embed="rId4">
            <a:alphaModFix/>
          </a:blip>
          <a:stretch>
            <a:fillRect/>
          </a:stretch>
        </p:blipFill>
        <p:spPr>
          <a:xfrm>
            <a:off x="6279250" y="3900200"/>
            <a:ext cx="864514" cy="504300"/>
          </a:xfrm>
          <a:prstGeom prst="rect">
            <a:avLst/>
          </a:prstGeom>
          <a:noFill/>
          <a:ln>
            <a:noFill/>
          </a:ln>
        </p:spPr>
      </p:pic>
      <p:pic>
        <p:nvPicPr>
          <p:cNvPr id="5277" name="Google Shape;5277;p83"/>
          <p:cNvPicPr preferRelativeResize="0"/>
          <p:nvPr/>
        </p:nvPicPr>
        <p:blipFill>
          <a:blip r:embed="rId5">
            <a:alphaModFix/>
          </a:blip>
          <a:stretch>
            <a:fillRect/>
          </a:stretch>
        </p:blipFill>
        <p:spPr>
          <a:xfrm>
            <a:off x="5126800" y="3853000"/>
            <a:ext cx="949675" cy="541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1" name="Shape 5281"/>
        <p:cNvGrpSpPr/>
        <p:nvPr/>
      </p:nvGrpSpPr>
      <p:grpSpPr>
        <a:xfrm>
          <a:off x="0" y="0"/>
          <a:ext cx="0" cy="0"/>
          <a:chOff x="0" y="0"/>
          <a:chExt cx="0" cy="0"/>
        </a:xfrm>
      </p:grpSpPr>
      <p:pic>
        <p:nvPicPr>
          <p:cNvPr id="5282" name="Google Shape;5282;p84"/>
          <p:cNvPicPr preferRelativeResize="0"/>
          <p:nvPr/>
        </p:nvPicPr>
        <p:blipFill>
          <a:blip r:embed="rId3">
            <a:alphaModFix/>
          </a:blip>
          <a:stretch>
            <a:fillRect/>
          </a:stretch>
        </p:blipFill>
        <p:spPr>
          <a:xfrm>
            <a:off x="1026450" y="152400"/>
            <a:ext cx="7474171" cy="4838700"/>
          </a:xfrm>
          <a:prstGeom prst="rect">
            <a:avLst/>
          </a:prstGeom>
          <a:noFill/>
          <a:ln>
            <a:noFill/>
          </a:ln>
        </p:spPr>
      </p:pic>
      <p:sp>
        <p:nvSpPr>
          <p:cNvPr id="5283" name="Google Shape;5283;p84"/>
          <p:cNvSpPr/>
          <p:nvPr/>
        </p:nvSpPr>
        <p:spPr>
          <a:xfrm>
            <a:off x="5572225" y="4673400"/>
            <a:ext cx="2928300" cy="31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4" name="Google Shape;5284;p84"/>
          <p:cNvPicPr preferRelativeResize="0"/>
          <p:nvPr/>
        </p:nvPicPr>
        <p:blipFill>
          <a:blip r:embed="rId4">
            <a:alphaModFix/>
          </a:blip>
          <a:stretch>
            <a:fillRect/>
          </a:stretch>
        </p:blipFill>
        <p:spPr>
          <a:xfrm>
            <a:off x="5706675" y="4615150"/>
            <a:ext cx="563000" cy="225200"/>
          </a:xfrm>
          <a:prstGeom prst="rect">
            <a:avLst/>
          </a:prstGeom>
          <a:noFill/>
          <a:ln>
            <a:noFill/>
          </a:ln>
        </p:spPr>
      </p:pic>
      <p:pic>
        <p:nvPicPr>
          <p:cNvPr id="5285" name="Google Shape;5285;p84"/>
          <p:cNvPicPr preferRelativeResize="0"/>
          <p:nvPr/>
        </p:nvPicPr>
        <p:blipFill>
          <a:blip r:embed="rId5">
            <a:alphaModFix/>
          </a:blip>
          <a:stretch>
            <a:fillRect/>
          </a:stretch>
        </p:blipFill>
        <p:spPr>
          <a:xfrm>
            <a:off x="7048350" y="4673400"/>
            <a:ext cx="563000" cy="20851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9" name="Shape 5289"/>
        <p:cNvGrpSpPr/>
        <p:nvPr/>
      </p:nvGrpSpPr>
      <p:grpSpPr>
        <a:xfrm>
          <a:off x="0" y="0"/>
          <a:ext cx="0" cy="0"/>
          <a:chOff x="0" y="0"/>
          <a:chExt cx="0" cy="0"/>
        </a:xfrm>
      </p:grpSpPr>
      <p:pic>
        <p:nvPicPr>
          <p:cNvPr id="5290" name="Google Shape;5290;p85"/>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4" name="Shape 5294"/>
        <p:cNvGrpSpPr/>
        <p:nvPr/>
      </p:nvGrpSpPr>
      <p:grpSpPr>
        <a:xfrm>
          <a:off x="0" y="0"/>
          <a:ext cx="0" cy="0"/>
          <a:chOff x="0" y="0"/>
          <a:chExt cx="0" cy="0"/>
        </a:xfrm>
      </p:grpSpPr>
      <p:graphicFrame>
        <p:nvGraphicFramePr>
          <p:cNvPr id="5295" name="Google Shape;5295;p86"/>
          <p:cNvGraphicFramePr/>
          <p:nvPr/>
        </p:nvGraphicFramePr>
        <p:xfrm>
          <a:off x="136375" y="869650"/>
          <a:ext cx="3000000" cy="3000000"/>
        </p:xfrm>
        <a:graphic>
          <a:graphicData uri="http://schemas.openxmlformats.org/drawingml/2006/table">
            <a:tbl>
              <a:tblPr>
                <a:noFill/>
                <a:tableStyleId>{658517EA-7BF8-4D08-9271-D5BDBDE6EDDE}</a:tableStyleId>
              </a:tblPr>
              <a:tblGrid>
                <a:gridCol w="650750"/>
                <a:gridCol w="461575"/>
                <a:gridCol w="539275"/>
                <a:gridCol w="539275"/>
                <a:gridCol w="539275"/>
                <a:gridCol w="539275"/>
                <a:gridCol w="539275"/>
                <a:gridCol w="539275"/>
                <a:gridCol w="539275"/>
                <a:gridCol w="539275"/>
                <a:gridCol w="539275"/>
                <a:gridCol w="539275"/>
                <a:gridCol w="539275"/>
                <a:gridCol w="583000"/>
                <a:gridCol w="495550"/>
              </a:tblGrid>
              <a:tr h="1018150">
                <a:tc>
                  <a:txBody>
                    <a:bodyPr/>
                    <a:lstStyle/>
                    <a:p>
                      <a:pPr indent="0" lvl="0" marL="0" rtl="0" algn="l">
                        <a:spcBef>
                          <a:spcPts val="0"/>
                        </a:spcBef>
                        <a:spcAft>
                          <a:spcPts val="0"/>
                        </a:spcAft>
                        <a:buNone/>
                      </a:pPr>
                      <a:r>
                        <a:rPr lang="en"/>
                        <a:t>Test Subject</a:t>
                      </a:r>
                      <a:endParaRPr/>
                    </a:p>
                  </a:txBody>
                  <a:tcPr marT="91425" marB="91425" marR="91425" marL="91425"/>
                </a:tc>
                <a:tc>
                  <a:txBody>
                    <a:bodyPr/>
                    <a:lstStyle/>
                    <a:p>
                      <a:pPr indent="0" lvl="0" marL="0" rtl="0" algn="l">
                        <a:spcBef>
                          <a:spcPts val="0"/>
                        </a:spcBef>
                        <a:spcAft>
                          <a:spcPts val="0"/>
                        </a:spcAft>
                        <a:buNone/>
                      </a:pPr>
                      <a:r>
                        <a:rPr lang="en"/>
                        <a:t>S1</a:t>
                      </a:r>
                      <a:endParaRPr/>
                    </a:p>
                  </a:txBody>
                  <a:tcPr marT="91425" marB="91425" marR="91425" marL="91425"/>
                </a:tc>
                <a:tc>
                  <a:txBody>
                    <a:bodyPr/>
                    <a:lstStyle/>
                    <a:p>
                      <a:pPr indent="0" lvl="0" marL="0" rtl="0" algn="l">
                        <a:spcBef>
                          <a:spcPts val="0"/>
                        </a:spcBef>
                        <a:spcAft>
                          <a:spcPts val="0"/>
                        </a:spcAft>
                        <a:buNone/>
                      </a:pPr>
                      <a:r>
                        <a:rPr lang="en"/>
                        <a:t>S2</a:t>
                      </a:r>
                      <a:endParaRPr/>
                    </a:p>
                  </a:txBody>
                  <a:tcPr marT="91425" marB="91425" marR="91425" marL="91425"/>
                </a:tc>
                <a:tc>
                  <a:txBody>
                    <a:bodyPr/>
                    <a:lstStyle/>
                    <a:p>
                      <a:pPr indent="0" lvl="0" marL="0" rtl="0" algn="l">
                        <a:spcBef>
                          <a:spcPts val="0"/>
                        </a:spcBef>
                        <a:spcAft>
                          <a:spcPts val="0"/>
                        </a:spcAft>
                        <a:buNone/>
                      </a:pPr>
                      <a:r>
                        <a:rPr lang="en"/>
                        <a:t>S3</a:t>
                      </a:r>
                      <a:endParaRPr/>
                    </a:p>
                  </a:txBody>
                  <a:tcPr marT="91425" marB="91425" marR="91425" marL="91425"/>
                </a:tc>
                <a:tc>
                  <a:txBody>
                    <a:bodyPr/>
                    <a:lstStyle/>
                    <a:p>
                      <a:pPr indent="0" lvl="0" marL="0" rtl="0" algn="l">
                        <a:spcBef>
                          <a:spcPts val="0"/>
                        </a:spcBef>
                        <a:spcAft>
                          <a:spcPts val="0"/>
                        </a:spcAft>
                        <a:buNone/>
                      </a:pPr>
                      <a:r>
                        <a:rPr lang="en"/>
                        <a:t>S4</a:t>
                      </a:r>
                      <a:endParaRPr/>
                    </a:p>
                  </a:txBody>
                  <a:tcPr marT="91425" marB="91425" marR="91425" marL="91425"/>
                </a:tc>
                <a:tc>
                  <a:txBody>
                    <a:bodyPr/>
                    <a:lstStyle/>
                    <a:p>
                      <a:pPr indent="0" lvl="0" marL="0" rtl="0" algn="l">
                        <a:spcBef>
                          <a:spcPts val="0"/>
                        </a:spcBef>
                        <a:spcAft>
                          <a:spcPts val="0"/>
                        </a:spcAft>
                        <a:buNone/>
                      </a:pPr>
                      <a:r>
                        <a:rPr lang="en"/>
                        <a:t>S5</a:t>
                      </a:r>
                      <a:endParaRPr/>
                    </a:p>
                  </a:txBody>
                  <a:tcPr marT="91425" marB="91425" marR="91425" marL="91425"/>
                </a:tc>
                <a:tc>
                  <a:txBody>
                    <a:bodyPr/>
                    <a:lstStyle/>
                    <a:p>
                      <a:pPr indent="0" lvl="0" marL="0" rtl="0" algn="l">
                        <a:spcBef>
                          <a:spcPts val="0"/>
                        </a:spcBef>
                        <a:spcAft>
                          <a:spcPts val="0"/>
                        </a:spcAft>
                        <a:buNone/>
                      </a:pPr>
                      <a:r>
                        <a:rPr lang="en"/>
                        <a:t>S6</a:t>
                      </a:r>
                      <a:endParaRPr/>
                    </a:p>
                  </a:txBody>
                  <a:tcPr marT="91425" marB="91425" marR="91425" marL="91425"/>
                </a:tc>
                <a:tc>
                  <a:txBody>
                    <a:bodyPr/>
                    <a:lstStyle/>
                    <a:p>
                      <a:pPr indent="0" lvl="0" marL="0" rtl="0" algn="l">
                        <a:spcBef>
                          <a:spcPts val="0"/>
                        </a:spcBef>
                        <a:spcAft>
                          <a:spcPts val="0"/>
                        </a:spcAft>
                        <a:buNone/>
                      </a:pPr>
                      <a:r>
                        <a:rPr lang="en"/>
                        <a:t>S7</a:t>
                      </a:r>
                      <a:endParaRPr/>
                    </a:p>
                  </a:txBody>
                  <a:tcPr marT="91425" marB="91425" marR="91425" marL="91425"/>
                </a:tc>
                <a:tc>
                  <a:txBody>
                    <a:bodyPr/>
                    <a:lstStyle/>
                    <a:p>
                      <a:pPr indent="0" lvl="0" marL="0" rtl="0" algn="l">
                        <a:spcBef>
                          <a:spcPts val="0"/>
                        </a:spcBef>
                        <a:spcAft>
                          <a:spcPts val="0"/>
                        </a:spcAft>
                        <a:buNone/>
                      </a:pPr>
                      <a:r>
                        <a:rPr lang="en"/>
                        <a:t>S8</a:t>
                      </a:r>
                      <a:endParaRPr/>
                    </a:p>
                  </a:txBody>
                  <a:tcPr marT="91425" marB="91425" marR="91425" marL="91425"/>
                </a:tc>
                <a:tc>
                  <a:txBody>
                    <a:bodyPr/>
                    <a:lstStyle/>
                    <a:p>
                      <a:pPr indent="0" lvl="0" marL="0" rtl="0" algn="l">
                        <a:spcBef>
                          <a:spcPts val="0"/>
                        </a:spcBef>
                        <a:spcAft>
                          <a:spcPts val="0"/>
                        </a:spcAft>
                        <a:buNone/>
                      </a:pPr>
                      <a:r>
                        <a:rPr lang="en"/>
                        <a:t>S9</a:t>
                      </a:r>
                      <a:endParaRPr/>
                    </a:p>
                  </a:txBody>
                  <a:tcPr marT="91425" marB="91425" marR="91425" marL="91425"/>
                </a:tc>
                <a:tc>
                  <a:txBody>
                    <a:bodyPr/>
                    <a:lstStyle/>
                    <a:p>
                      <a:pPr indent="0" lvl="0" marL="0" rtl="0" algn="l">
                        <a:spcBef>
                          <a:spcPts val="0"/>
                        </a:spcBef>
                        <a:spcAft>
                          <a:spcPts val="0"/>
                        </a:spcAft>
                        <a:buNone/>
                      </a:pPr>
                      <a:r>
                        <a:rPr lang="en"/>
                        <a:t>S10</a:t>
                      </a:r>
                      <a:endParaRPr/>
                    </a:p>
                  </a:txBody>
                  <a:tcPr marT="91425" marB="91425" marR="91425" marL="91425"/>
                </a:tc>
                <a:tc>
                  <a:txBody>
                    <a:bodyPr/>
                    <a:lstStyle/>
                    <a:p>
                      <a:pPr indent="0" lvl="0" marL="0" rtl="0" algn="l">
                        <a:spcBef>
                          <a:spcPts val="0"/>
                        </a:spcBef>
                        <a:spcAft>
                          <a:spcPts val="0"/>
                        </a:spcAft>
                        <a:buNone/>
                      </a:pPr>
                      <a:r>
                        <a:rPr lang="en"/>
                        <a:t>S11</a:t>
                      </a:r>
                      <a:endParaRPr/>
                    </a:p>
                  </a:txBody>
                  <a:tcPr marT="91425" marB="91425" marR="91425" marL="91425"/>
                </a:tc>
                <a:tc>
                  <a:txBody>
                    <a:bodyPr/>
                    <a:lstStyle/>
                    <a:p>
                      <a:pPr indent="0" lvl="0" marL="0" rtl="0" algn="l">
                        <a:spcBef>
                          <a:spcPts val="0"/>
                        </a:spcBef>
                        <a:spcAft>
                          <a:spcPts val="0"/>
                        </a:spcAft>
                        <a:buNone/>
                      </a:pPr>
                      <a:r>
                        <a:rPr lang="en"/>
                        <a:t>S12</a:t>
                      </a:r>
                      <a:endParaRPr/>
                    </a:p>
                  </a:txBody>
                  <a:tcPr marT="91425" marB="91425" marR="91425" marL="91425"/>
                </a:tc>
                <a:tc>
                  <a:txBody>
                    <a:bodyPr/>
                    <a:lstStyle/>
                    <a:p>
                      <a:pPr indent="0" lvl="0" marL="0" rtl="0" algn="l">
                        <a:spcBef>
                          <a:spcPts val="0"/>
                        </a:spcBef>
                        <a:spcAft>
                          <a:spcPts val="0"/>
                        </a:spcAft>
                        <a:buNone/>
                      </a:pPr>
                      <a:r>
                        <a:rPr lang="en"/>
                        <a:t>S13</a:t>
                      </a:r>
                      <a:endParaRPr/>
                    </a:p>
                  </a:txBody>
                  <a:tcPr marT="91425" marB="91425" marR="91425" marL="91425"/>
                </a:tc>
                <a:tc>
                  <a:txBody>
                    <a:bodyPr/>
                    <a:lstStyle/>
                    <a:p>
                      <a:pPr indent="0" lvl="0" marL="0" rtl="0" algn="l">
                        <a:spcBef>
                          <a:spcPts val="0"/>
                        </a:spcBef>
                        <a:spcAft>
                          <a:spcPts val="0"/>
                        </a:spcAft>
                        <a:buNone/>
                      </a:pPr>
                      <a:r>
                        <a:rPr lang="en"/>
                        <a:t>Average Accuracy</a:t>
                      </a:r>
                      <a:endParaRPr/>
                    </a:p>
                  </a:txBody>
                  <a:tcPr marT="91425" marB="91425" marR="91425" marL="91425"/>
                </a:tc>
              </a:tr>
              <a:tr h="558575">
                <a:tc>
                  <a:txBody>
                    <a:bodyPr/>
                    <a:lstStyle/>
                    <a:p>
                      <a:pPr indent="0" lvl="0" marL="0" rtl="0" algn="l">
                        <a:spcBef>
                          <a:spcPts val="0"/>
                        </a:spcBef>
                        <a:spcAft>
                          <a:spcPts val="0"/>
                        </a:spcAft>
                        <a:buNone/>
                      </a:pPr>
                      <a:r>
                        <a:rPr lang="en"/>
                        <a:t>Pain Intensity</a:t>
                      </a:r>
                      <a:endParaRPr/>
                    </a:p>
                  </a:txBody>
                  <a:tcPr marT="91425" marB="91425" marR="91425" marL="91425"/>
                </a:tc>
                <a:tc>
                  <a:txBody>
                    <a:bodyPr/>
                    <a:lstStyle/>
                    <a:p>
                      <a:pPr indent="0" lvl="0" marL="0" rtl="0" algn="l">
                        <a:spcBef>
                          <a:spcPts val="0"/>
                        </a:spcBef>
                        <a:spcAft>
                          <a:spcPts val="0"/>
                        </a:spcAft>
                        <a:buNone/>
                      </a:pPr>
                      <a:r>
                        <a:rPr lang="en"/>
                        <a:t>0.8209</a:t>
                      </a:r>
                      <a:endParaRPr/>
                    </a:p>
                  </a:txBody>
                  <a:tcPr marT="91425" marB="91425" marR="91425" marL="91425"/>
                </a:tc>
                <a:tc>
                  <a:txBody>
                    <a:bodyPr/>
                    <a:lstStyle/>
                    <a:p>
                      <a:pPr indent="0" lvl="0" marL="0" rtl="0" algn="l">
                        <a:spcBef>
                          <a:spcPts val="0"/>
                        </a:spcBef>
                        <a:spcAft>
                          <a:spcPts val="0"/>
                        </a:spcAft>
                        <a:buNone/>
                      </a:pPr>
                      <a:r>
                        <a:rPr lang="en"/>
                        <a:t>0.8882</a:t>
                      </a:r>
                      <a:endParaRPr/>
                    </a:p>
                  </a:txBody>
                  <a:tcPr marT="91425" marB="91425" marR="91425" marL="91425"/>
                </a:tc>
                <a:tc>
                  <a:txBody>
                    <a:bodyPr/>
                    <a:lstStyle/>
                    <a:p>
                      <a:pPr indent="0" lvl="0" marL="0" rtl="0" algn="l">
                        <a:spcBef>
                          <a:spcPts val="0"/>
                        </a:spcBef>
                        <a:spcAft>
                          <a:spcPts val="0"/>
                        </a:spcAft>
                        <a:buNone/>
                      </a:pPr>
                      <a:r>
                        <a:rPr lang="en"/>
                        <a:t>0.9569</a:t>
                      </a:r>
                      <a:endParaRPr/>
                    </a:p>
                  </a:txBody>
                  <a:tcPr marT="91425" marB="91425" marR="91425" marL="91425"/>
                </a:tc>
                <a:tc>
                  <a:txBody>
                    <a:bodyPr/>
                    <a:lstStyle/>
                    <a:p>
                      <a:pPr indent="0" lvl="0" marL="0" rtl="0" algn="l">
                        <a:spcBef>
                          <a:spcPts val="0"/>
                        </a:spcBef>
                        <a:spcAft>
                          <a:spcPts val="0"/>
                        </a:spcAft>
                        <a:buNone/>
                      </a:pPr>
                      <a:r>
                        <a:rPr lang="en"/>
                        <a:t>0.9625</a:t>
                      </a:r>
                      <a:endParaRPr/>
                    </a:p>
                  </a:txBody>
                  <a:tcPr marT="91425" marB="91425" marR="91425" marL="91425"/>
                </a:tc>
                <a:tc>
                  <a:txBody>
                    <a:bodyPr/>
                    <a:lstStyle/>
                    <a:p>
                      <a:pPr indent="0" lvl="0" marL="0" rtl="0" algn="l">
                        <a:spcBef>
                          <a:spcPts val="0"/>
                        </a:spcBef>
                        <a:spcAft>
                          <a:spcPts val="0"/>
                        </a:spcAft>
                        <a:buNone/>
                      </a:pPr>
                      <a:r>
                        <a:rPr lang="en"/>
                        <a:t>0.9322</a:t>
                      </a:r>
                      <a:endParaRPr/>
                    </a:p>
                  </a:txBody>
                  <a:tcPr marT="91425" marB="91425" marR="91425" marL="91425"/>
                </a:tc>
                <a:tc>
                  <a:txBody>
                    <a:bodyPr/>
                    <a:lstStyle/>
                    <a:p>
                      <a:pPr indent="0" lvl="0" marL="0" rtl="0" algn="l">
                        <a:spcBef>
                          <a:spcPts val="0"/>
                        </a:spcBef>
                        <a:spcAft>
                          <a:spcPts val="0"/>
                        </a:spcAft>
                        <a:buNone/>
                      </a:pPr>
                      <a:r>
                        <a:rPr lang="en"/>
                        <a:t>0.9563</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0.9707</a:t>
                      </a:r>
                      <a:endParaRPr/>
                    </a:p>
                  </a:txBody>
                  <a:tcPr marT="91425" marB="91425" marR="91425" marL="91425"/>
                </a:tc>
                <a:tc>
                  <a:txBody>
                    <a:bodyPr/>
                    <a:lstStyle/>
                    <a:p>
                      <a:pPr indent="0" lvl="0" marL="0" rtl="0" algn="l">
                        <a:spcBef>
                          <a:spcPts val="0"/>
                        </a:spcBef>
                        <a:spcAft>
                          <a:spcPts val="0"/>
                        </a:spcAft>
                        <a:buNone/>
                      </a:pPr>
                      <a:r>
                        <a:rPr lang="en"/>
                        <a:t>0.9809</a:t>
                      </a:r>
                      <a:endParaRPr/>
                    </a:p>
                  </a:txBody>
                  <a:tcPr marT="91425" marB="91425" marR="91425" marL="91425"/>
                </a:tc>
                <a:tc>
                  <a:txBody>
                    <a:bodyPr/>
                    <a:lstStyle/>
                    <a:p>
                      <a:pPr indent="0" lvl="0" marL="0" rtl="0" algn="l">
                        <a:spcBef>
                          <a:spcPts val="0"/>
                        </a:spcBef>
                        <a:spcAft>
                          <a:spcPts val="0"/>
                        </a:spcAft>
                        <a:buNone/>
                      </a:pPr>
                      <a:r>
                        <a:rPr lang="en"/>
                        <a:t>0.9226</a:t>
                      </a:r>
                      <a:endParaRPr/>
                    </a:p>
                  </a:txBody>
                  <a:tcPr marT="91425" marB="91425" marR="91425" marL="91425"/>
                </a:tc>
                <a:tc>
                  <a:txBody>
                    <a:bodyPr/>
                    <a:lstStyle/>
                    <a:p>
                      <a:pPr indent="0" lvl="0" marL="0" rtl="0" algn="l">
                        <a:spcBef>
                          <a:spcPts val="0"/>
                        </a:spcBef>
                        <a:spcAft>
                          <a:spcPts val="0"/>
                        </a:spcAft>
                        <a:buNone/>
                      </a:pPr>
                      <a:r>
                        <a:rPr lang="en"/>
                        <a:t>0.9015</a:t>
                      </a:r>
                      <a:endParaRPr/>
                    </a:p>
                  </a:txBody>
                  <a:tcPr marT="91425" marB="91425" marR="91425" marL="91425"/>
                </a:tc>
                <a:tc>
                  <a:txBody>
                    <a:bodyPr/>
                    <a:lstStyle/>
                    <a:p>
                      <a:pPr indent="0" lvl="0" marL="0" rtl="0" algn="l">
                        <a:spcBef>
                          <a:spcPts val="0"/>
                        </a:spcBef>
                        <a:spcAft>
                          <a:spcPts val="0"/>
                        </a:spcAft>
                        <a:buNone/>
                      </a:pPr>
                      <a:r>
                        <a:rPr lang="en"/>
                        <a:t>0.892</a:t>
                      </a:r>
                      <a:endParaRPr/>
                    </a:p>
                  </a:txBody>
                  <a:tcPr marT="91425" marB="91425" marR="91425" marL="91425"/>
                </a:tc>
                <a:tc>
                  <a:txBody>
                    <a:bodyPr/>
                    <a:lstStyle/>
                    <a:p>
                      <a:pPr indent="0" lvl="0" marL="0" rtl="0" algn="l">
                        <a:spcBef>
                          <a:spcPts val="0"/>
                        </a:spcBef>
                        <a:spcAft>
                          <a:spcPts val="0"/>
                        </a:spcAft>
                        <a:buNone/>
                      </a:pPr>
                      <a:r>
                        <a:rPr lang="en"/>
                        <a:t>0.8094</a:t>
                      </a:r>
                      <a:endParaRPr/>
                    </a:p>
                  </a:txBody>
                  <a:tcPr marT="91425" marB="91425" marR="91425" marL="91425"/>
                </a:tc>
                <a:tc>
                  <a:txBody>
                    <a:bodyPr/>
                    <a:lstStyle/>
                    <a:p>
                      <a:pPr indent="0" lvl="0" marL="0" rtl="0" algn="l">
                        <a:spcBef>
                          <a:spcPts val="0"/>
                        </a:spcBef>
                        <a:spcAft>
                          <a:spcPts val="0"/>
                        </a:spcAft>
                        <a:buNone/>
                      </a:pPr>
                      <a:r>
                        <a:rPr lang="en"/>
                        <a:t>0.922623077</a:t>
                      </a:r>
                      <a:endParaRPr/>
                    </a:p>
                  </a:txBody>
                  <a:tcPr marT="91425" marB="91425" marR="91425" marL="91425"/>
                </a:tc>
              </a:tr>
              <a:tr h="558575">
                <a:tc>
                  <a:txBody>
                    <a:bodyPr/>
                    <a:lstStyle/>
                    <a:p>
                      <a:pPr indent="0" lvl="0" marL="0" rtl="0" algn="l">
                        <a:spcBef>
                          <a:spcPts val="0"/>
                        </a:spcBef>
                        <a:spcAft>
                          <a:spcPts val="0"/>
                        </a:spcAft>
                        <a:buNone/>
                      </a:pPr>
                      <a:r>
                        <a:rPr lang="en"/>
                        <a:t>Pain Location</a:t>
                      </a:r>
                      <a:endParaRPr/>
                    </a:p>
                  </a:txBody>
                  <a:tcPr marT="91425" marB="91425" marR="91425" marL="91425"/>
                </a:tc>
                <a:tc>
                  <a:txBody>
                    <a:bodyPr/>
                    <a:lstStyle/>
                    <a:p>
                      <a:pPr indent="0" lvl="0" marL="0" rtl="0" algn="l">
                        <a:spcBef>
                          <a:spcPts val="0"/>
                        </a:spcBef>
                        <a:spcAft>
                          <a:spcPts val="0"/>
                        </a:spcAft>
                        <a:buNone/>
                      </a:pPr>
                      <a:r>
                        <a:rPr lang="en"/>
                        <a:t>0.7243</a:t>
                      </a:r>
                      <a:endParaRPr/>
                    </a:p>
                  </a:txBody>
                  <a:tcPr marT="91425" marB="91425" marR="91425" marL="91425"/>
                </a:tc>
                <a:tc>
                  <a:txBody>
                    <a:bodyPr/>
                    <a:lstStyle/>
                    <a:p>
                      <a:pPr indent="0" lvl="0" marL="0" rtl="0" algn="l">
                        <a:spcBef>
                          <a:spcPts val="0"/>
                        </a:spcBef>
                        <a:spcAft>
                          <a:spcPts val="0"/>
                        </a:spcAft>
                        <a:buNone/>
                      </a:pPr>
                      <a:r>
                        <a:rPr lang="en"/>
                        <a:t>0.8028</a:t>
                      </a:r>
                      <a:endParaRPr/>
                    </a:p>
                  </a:txBody>
                  <a:tcPr marT="91425" marB="91425" marR="91425" marL="91425"/>
                </a:tc>
                <a:tc>
                  <a:txBody>
                    <a:bodyPr/>
                    <a:lstStyle/>
                    <a:p>
                      <a:pPr indent="0" lvl="0" marL="0" rtl="0" algn="l">
                        <a:spcBef>
                          <a:spcPts val="0"/>
                        </a:spcBef>
                        <a:spcAft>
                          <a:spcPts val="0"/>
                        </a:spcAft>
                        <a:buNone/>
                      </a:pPr>
                      <a:r>
                        <a:rPr lang="en"/>
                        <a:t>0.9397</a:t>
                      </a:r>
                      <a:endParaRPr/>
                    </a:p>
                  </a:txBody>
                  <a:tcPr marT="91425" marB="91425" marR="91425" marL="91425"/>
                </a:tc>
                <a:tc>
                  <a:txBody>
                    <a:bodyPr/>
                    <a:lstStyle/>
                    <a:p>
                      <a:pPr indent="0" lvl="0" marL="0" rtl="0" algn="l">
                        <a:spcBef>
                          <a:spcPts val="0"/>
                        </a:spcBef>
                        <a:spcAft>
                          <a:spcPts val="0"/>
                        </a:spcAft>
                        <a:buNone/>
                      </a:pPr>
                      <a:r>
                        <a:rPr lang="en"/>
                        <a:t>0.9951</a:t>
                      </a:r>
                      <a:endParaRPr/>
                    </a:p>
                  </a:txBody>
                  <a:tcPr marT="91425" marB="91425" marR="91425" marL="91425"/>
                </a:tc>
                <a:tc>
                  <a:txBody>
                    <a:bodyPr/>
                    <a:lstStyle/>
                    <a:p>
                      <a:pPr indent="0" lvl="0" marL="0" rtl="0" algn="l">
                        <a:spcBef>
                          <a:spcPts val="0"/>
                        </a:spcBef>
                        <a:spcAft>
                          <a:spcPts val="0"/>
                        </a:spcAft>
                        <a:buNone/>
                      </a:pPr>
                      <a:r>
                        <a:rPr lang="en"/>
                        <a:t>0.9286</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0.9948</a:t>
                      </a:r>
                      <a:endParaRPr/>
                    </a:p>
                  </a:txBody>
                  <a:tcPr marT="91425" marB="91425" marR="91425" marL="91425"/>
                </a:tc>
                <a:tc>
                  <a:txBody>
                    <a:bodyPr/>
                    <a:lstStyle/>
                    <a:p>
                      <a:pPr indent="0" lvl="0" marL="0" rtl="0" algn="l">
                        <a:spcBef>
                          <a:spcPts val="0"/>
                        </a:spcBef>
                        <a:spcAft>
                          <a:spcPts val="0"/>
                        </a:spcAft>
                        <a:buNone/>
                      </a:pPr>
                      <a:r>
                        <a:rPr lang="en"/>
                        <a:t>0.9088</a:t>
                      </a:r>
                      <a:endParaRPr/>
                    </a:p>
                  </a:txBody>
                  <a:tcPr marT="91425" marB="91425" marR="91425" marL="91425"/>
                </a:tc>
                <a:tc>
                  <a:txBody>
                    <a:bodyPr/>
                    <a:lstStyle/>
                    <a:p>
                      <a:pPr indent="0" lvl="0" marL="0" rtl="0" algn="l">
                        <a:spcBef>
                          <a:spcPts val="0"/>
                        </a:spcBef>
                        <a:spcAft>
                          <a:spcPts val="0"/>
                        </a:spcAft>
                        <a:buNone/>
                      </a:pPr>
                      <a:r>
                        <a:rPr lang="en"/>
                        <a:t>0.8844</a:t>
                      </a:r>
                      <a:endParaRPr/>
                    </a:p>
                  </a:txBody>
                  <a:tcPr marT="91425" marB="91425" marR="91425" marL="91425"/>
                </a:tc>
                <a:tc>
                  <a:txBody>
                    <a:bodyPr/>
                    <a:lstStyle/>
                    <a:p>
                      <a:pPr indent="0" lvl="0" marL="0" rtl="0" algn="l">
                        <a:spcBef>
                          <a:spcPts val="0"/>
                        </a:spcBef>
                        <a:spcAft>
                          <a:spcPts val="0"/>
                        </a:spcAft>
                        <a:buNone/>
                      </a:pPr>
                      <a:r>
                        <a:rPr lang="en"/>
                        <a:t>0.8956</a:t>
                      </a:r>
                      <a:endParaRPr/>
                    </a:p>
                  </a:txBody>
                  <a:tcPr marT="91425" marB="91425" marR="91425" marL="91425"/>
                </a:tc>
                <a:tc>
                  <a:txBody>
                    <a:bodyPr/>
                    <a:lstStyle/>
                    <a:p>
                      <a:pPr indent="0" lvl="0" marL="0" rtl="0" algn="l">
                        <a:spcBef>
                          <a:spcPts val="0"/>
                        </a:spcBef>
                        <a:spcAft>
                          <a:spcPts val="0"/>
                        </a:spcAft>
                        <a:buNone/>
                      </a:pPr>
                      <a:r>
                        <a:rPr lang="en"/>
                        <a:t>0.8816</a:t>
                      </a:r>
                      <a:endParaRPr/>
                    </a:p>
                  </a:txBody>
                  <a:tcPr marT="91425" marB="91425" marR="91425" marL="91425"/>
                </a:tc>
                <a:tc>
                  <a:txBody>
                    <a:bodyPr/>
                    <a:lstStyle/>
                    <a:p>
                      <a:pPr indent="0" lvl="0" marL="0" rtl="0" algn="l">
                        <a:spcBef>
                          <a:spcPts val="0"/>
                        </a:spcBef>
                        <a:spcAft>
                          <a:spcPts val="0"/>
                        </a:spcAft>
                        <a:buNone/>
                      </a:pPr>
                      <a:r>
                        <a:rPr lang="en"/>
                        <a:t>0.7081</a:t>
                      </a:r>
                      <a:endParaRPr/>
                    </a:p>
                  </a:txBody>
                  <a:tcPr marT="91425" marB="91425" marR="91425" marL="91425"/>
                </a:tc>
                <a:tc>
                  <a:txBody>
                    <a:bodyPr/>
                    <a:lstStyle/>
                    <a:p>
                      <a:pPr indent="0" lvl="0" marL="0" rtl="0" algn="l">
                        <a:spcBef>
                          <a:spcPts val="0"/>
                        </a:spcBef>
                        <a:spcAft>
                          <a:spcPts val="0"/>
                        </a:spcAft>
                        <a:buNone/>
                      </a:pPr>
                      <a:r>
                        <a:rPr lang="en"/>
                        <a:t>0.7591</a:t>
                      </a:r>
                      <a:endParaRPr/>
                    </a:p>
                  </a:txBody>
                  <a:tcPr marT="91425" marB="91425" marR="91425" marL="91425"/>
                </a:tc>
                <a:tc>
                  <a:txBody>
                    <a:bodyPr/>
                    <a:lstStyle/>
                    <a:p>
                      <a:pPr indent="0" lvl="0" marL="0" rtl="0" algn="l">
                        <a:spcBef>
                          <a:spcPts val="0"/>
                        </a:spcBef>
                        <a:spcAft>
                          <a:spcPts val="0"/>
                        </a:spcAft>
                        <a:buNone/>
                      </a:pPr>
                      <a:r>
                        <a:rPr lang="en"/>
                        <a:t>0.878684615</a:t>
                      </a:r>
                      <a:endParaRPr/>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9" name="Shape 5299"/>
        <p:cNvGrpSpPr/>
        <p:nvPr/>
      </p:nvGrpSpPr>
      <p:grpSpPr>
        <a:xfrm>
          <a:off x="0" y="0"/>
          <a:ext cx="0" cy="0"/>
          <a:chOff x="0" y="0"/>
          <a:chExt cx="0" cy="0"/>
        </a:xfrm>
      </p:grpSpPr>
      <p:pic>
        <p:nvPicPr>
          <p:cNvPr id="5300" name="Google Shape;5300;p87"/>
          <p:cNvPicPr preferRelativeResize="0"/>
          <p:nvPr/>
        </p:nvPicPr>
        <p:blipFill>
          <a:blip r:embed="rId3">
            <a:alphaModFix/>
          </a:blip>
          <a:stretch>
            <a:fillRect/>
          </a:stretch>
        </p:blipFill>
        <p:spPr>
          <a:xfrm>
            <a:off x="2334000" y="152400"/>
            <a:ext cx="2821042" cy="4838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4" name="Shape 5304"/>
        <p:cNvGrpSpPr/>
        <p:nvPr/>
      </p:nvGrpSpPr>
      <p:grpSpPr>
        <a:xfrm>
          <a:off x="0" y="0"/>
          <a:ext cx="0" cy="0"/>
          <a:chOff x="0" y="0"/>
          <a:chExt cx="0" cy="0"/>
        </a:xfrm>
      </p:grpSpPr>
      <p:pic>
        <p:nvPicPr>
          <p:cNvPr id="5305" name="Google Shape;5305;p88"/>
          <p:cNvPicPr preferRelativeResize="0"/>
          <p:nvPr/>
        </p:nvPicPr>
        <p:blipFill>
          <a:blip r:embed="rId3">
            <a:alphaModFix/>
          </a:blip>
          <a:stretch>
            <a:fillRect/>
          </a:stretch>
        </p:blipFill>
        <p:spPr>
          <a:xfrm>
            <a:off x="1800550" y="1028250"/>
            <a:ext cx="2022200" cy="2268050"/>
          </a:xfrm>
          <a:prstGeom prst="rect">
            <a:avLst/>
          </a:prstGeom>
          <a:noFill/>
          <a:ln>
            <a:noFill/>
          </a:ln>
        </p:spPr>
      </p:pic>
      <p:pic>
        <p:nvPicPr>
          <p:cNvPr id="5306" name="Google Shape;5306;p88"/>
          <p:cNvPicPr preferRelativeResize="0"/>
          <p:nvPr/>
        </p:nvPicPr>
        <p:blipFill>
          <a:blip r:embed="rId4">
            <a:alphaModFix/>
          </a:blip>
          <a:stretch>
            <a:fillRect/>
          </a:stretch>
        </p:blipFill>
        <p:spPr>
          <a:xfrm>
            <a:off x="4030925" y="1028250"/>
            <a:ext cx="2041245" cy="2268050"/>
          </a:xfrm>
          <a:prstGeom prst="rect">
            <a:avLst/>
          </a:prstGeom>
          <a:noFill/>
          <a:ln>
            <a:noFill/>
          </a:ln>
        </p:spPr>
      </p:pic>
      <p:sp>
        <p:nvSpPr>
          <p:cNvPr id="5307" name="Google Shape;5307;p88"/>
          <p:cNvSpPr txBox="1"/>
          <p:nvPr/>
        </p:nvSpPr>
        <p:spPr>
          <a:xfrm>
            <a:off x="1035075" y="3734225"/>
            <a:ext cx="2922000" cy="1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1" name="Shape 5311"/>
        <p:cNvGrpSpPr/>
        <p:nvPr/>
      </p:nvGrpSpPr>
      <p:grpSpPr>
        <a:xfrm>
          <a:off x="0" y="0"/>
          <a:ext cx="0" cy="0"/>
          <a:chOff x="0" y="0"/>
          <a:chExt cx="0" cy="0"/>
        </a:xfrm>
      </p:grpSpPr>
      <p:cxnSp>
        <p:nvCxnSpPr>
          <p:cNvPr id="5312" name="Google Shape;5312;p89"/>
          <p:cNvCxnSpPr/>
          <p:nvPr/>
        </p:nvCxnSpPr>
        <p:spPr>
          <a:xfrm>
            <a:off x="2728313" y="2334850"/>
            <a:ext cx="3854400" cy="12300"/>
          </a:xfrm>
          <a:prstGeom prst="straightConnector1">
            <a:avLst/>
          </a:prstGeom>
          <a:noFill/>
          <a:ln cap="flat" cmpd="sng" w="76200">
            <a:solidFill>
              <a:srgbClr val="000000"/>
            </a:solidFill>
            <a:prstDash val="solid"/>
            <a:round/>
            <a:headEnd len="med" w="med" type="none"/>
            <a:tailEnd len="med" w="med" type="none"/>
          </a:ln>
        </p:spPr>
      </p:cxnSp>
      <p:cxnSp>
        <p:nvCxnSpPr>
          <p:cNvPr id="5313" name="Google Shape;5313;p89"/>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314" name="Google Shape;5314;p89"/>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315" name="Google Shape;5315;p89"/>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316" name="Google Shape;5316;p89"/>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5317" name="Google Shape;5317;p89"/>
          <p:cNvSpPr txBox="1"/>
          <p:nvPr/>
        </p:nvSpPr>
        <p:spPr>
          <a:xfrm>
            <a:off x="304683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a:t>
            </a:r>
            <a:r>
              <a:rPr b="1" lang="en" sz="1000">
                <a:latin typeface="Times New Roman"/>
                <a:ea typeface="Times New Roman"/>
                <a:cs typeface="Times New Roman"/>
                <a:sym typeface="Times New Roman"/>
              </a:rPr>
              <a:t>evel 1</a:t>
            </a:r>
            <a:endParaRPr b="1" sz="1000">
              <a:latin typeface="Times New Roman"/>
              <a:ea typeface="Times New Roman"/>
              <a:cs typeface="Times New Roman"/>
              <a:sym typeface="Times New Roman"/>
            </a:endParaRPr>
          </a:p>
        </p:txBody>
      </p:sp>
      <p:sp>
        <p:nvSpPr>
          <p:cNvPr id="5318" name="Google Shape;5318;p89"/>
          <p:cNvSpPr txBox="1"/>
          <p:nvPr/>
        </p:nvSpPr>
        <p:spPr>
          <a:xfrm>
            <a:off x="382633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5319" name="Google Shape;5319;p89"/>
          <p:cNvSpPr txBox="1"/>
          <p:nvPr/>
        </p:nvSpPr>
        <p:spPr>
          <a:xfrm>
            <a:off x="460583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5320" name="Google Shape;5320;p89"/>
          <p:cNvSpPr txBox="1"/>
          <p:nvPr/>
        </p:nvSpPr>
        <p:spPr>
          <a:xfrm>
            <a:off x="538533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5321" name="Google Shape;5321;p89"/>
          <p:cNvSpPr txBox="1"/>
          <p:nvPr/>
        </p:nvSpPr>
        <p:spPr>
          <a:xfrm>
            <a:off x="3172388" y="26356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5322" name="Google Shape;5322;p89"/>
          <p:cNvSpPr txBox="1"/>
          <p:nvPr/>
        </p:nvSpPr>
        <p:spPr>
          <a:xfrm>
            <a:off x="3951888" y="2635600"/>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Low</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5323" name="Google Shape;5323;p89"/>
          <p:cNvSpPr txBox="1"/>
          <p:nvPr/>
        </p:nvSpPr>
        <p:spPr>
          <a:xfrm>
            <a:off x="4585438" y="2635600"/>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Moderate</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5324" name="Google Shape;5324;p89"/>
          <p:cNvSpPr txBox="1"/>
          <p:nvPr/>
        </p:nvSpPr>
        <p:spPr>
          <a:xfrm>
            <a:off x="5510888" y="26356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High</a:t>
            </a:r>
            <a:r>
              <a:rPr lang="en" sz="1200">
                <a:latin typeface="Times New Roman"/>
                <a:ea typeface="Times New Roman"/>
                <a:cs typeface="Times New Roman"/>
                <a:sym typeface="Times New Roman"/>
              </a:rPr>
              <a:t> Pain</a:t>
            </a:r>
            <a:endParaRPr sz="1200"/>
          </a:p>
        </p:txBody>
      </p:sp>
      <p:sp>
        <p:nvSpPr>
          <p:cNvPr id="5325" name="Google Shape;5325;p89"/>
          <p:cNvSpPr txBox="1"/>
          <p:nvPr/>
        </p:nvSpPr>
        <p:spPr>
          <a:xfrm>
            <a:off x="3710225" y="3586875"/>
            <a:ext cx="1890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Signal Segmentation</a:t>
            </a:r>
            <a:endParaRPr/>
          </a:p>
        </p:txBody>
      </p:sp>
      <p:graphicFrame>
        <p:nvGraphicFramePr>
          <p:cNvPr id="5326" name="Google Shape;5326;p89"/>
          <p:cNvGraphicFramePr/>
          <p:nvPr/>
        </p:nvGraphicFramePr>
        <p:xfrm>
          <a:off x="1035975" y="290700"/>
          <a:ext cx="3000000" cy="3000000"/>
        </p:xfrm>
        <a:graphic>
          <a:graphicData uri="http://schemas.openxmlformats.org/drawingml/2006/table">
            <a:tbl>
              <a:tblPr>
                <a:noFill/>
                <a:tableStyleId>{658517EA-7BF8-4D08-9271-D5BDBDE6EDDE}</a:tableStyleId>
              </a:tblPr>
              <a:tblGrid>
                <a:gridCol w="658100"/>
                <a:gridCol w="658100"/>
                <a:gridCol w="658100"/>
                <a:gridCol w="658100"/>
                <a:gridCol w="658100"/>
                <a:gridCol w="658100"/>
                <a:gridCol w="658100"/>
                <a:gridCol w="658100"/>
                <a:gridCol w="658100"/>
                <a:gridCol w="658100"/>
                <a:gridCol w="6581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0" name="Shape 5330"/>
        <p:cNvGrpSpPr/>
        <p:nvPr/>
      </p:nvGrpSpPr>
      <p:grpSpPr>
        <a:xfrm>
          <a:off x="0" y="0"/>
          <a:ext cx="0" cy="0"/>
          <a:chOff x="0" y="0"/>
          <a:chExt cx="0" cy="0"/>
        </a:xfrm>
      </p:grpSpPr>
      <p:pic>
        <p:nvPicPr>
          <p:cNvPr id="5331" name="Google Shape;5331;p90"/>
          <p:cNvPicPr preferRelativeResize="0"/>
          <p:nvPr/>
        </p:nvPicPr>
        <p:blipFill>
          <a:blip r:embed="rId3">
            <a:alphaModFix/>
          </a:blip>
          <a:stretch>
            <a:fillRect/>
          </a:stretch>
        </p:blipFill>
        <p:spPr>
          <a:xfrm>
            <a:off x="336051" y="2902001"/>
            <a:ext cx="2067148" cy="1473400"/>
          </a:xfrm>
          <a:prstGeom prst="rect">
            <a:avLst/>
          </a:prstGeom>
          <a:noFill/>
          <a:ln>
            <a:noFill/>
          </a:ln>
        </p:spPr>
      </p:pic>
      <p:pic>
        <p:nvPicPr>
          <p:cNvPr id="5332" name="Google Shape;5332;p90"/>
          <p:cNvPicPr preferRelativeResize="0"/>
          <p:nvPr/>
        </p:nvPicPr>
        <p:blipFill>
          <a:blip r:embed="rId4">
            <a:alphaModFix/>
          </a:blip>
          <a:stretch>
            <a:fillRect/>
          </a:stretch>
        </p:blipFill>
        <p:spPr>
          <a:xfrm>
            <a:off x="7457725" y="1762050"/>
            <a:ext cx="1473400" cy="1473400"/>
          </a:xfrm>
          <a:prstGeom prst="rect">
            <a:avLst/>
          </a:prstGeom>
          <a:noFill/>
          <a:ln>
            <a:noFill/>
          </a:ln>
        </p:spPr>
      </p:pic>
      <p:pic>
        <p:nvPicPr>
          <p:cNvPr id="5333" name="Google Shape;5333;p90"/>
          <p:cNvPicPr preferRelativeResize="0"/>
          <p:nvPr/>
        </p:nvPicPr>
        <p:blipFill>
          <a:blip r:embed="rId5">
            <a:alphaModFix/>
          </a:blip>
          <a:stretch>
            <a:fillRect/>
          </a:stretch>
        </p:blipFill>
        <p:spPr>
          <a:xfrm>
            <a:off x="3175000" y="775500"/>
            <a:ext cx="2288101" cy="1716075"/>
          </a:xfrm>
          <a:prstGeom prst="rect">
            <a:avLst/>
          </a:prstGeom>
          <a:noFill/>
          <a:ln>
            <a:noFill/>
          </a:ln>
        </p:spPr>
      </p:pic>
      <p:pic>
        <p:nvPicPr>
          <p:cNvPr id="5334" name="Google Shape;5334;p90"/>
          <p:cNvPicPr preferRelativeResize="0"/>
          <p:nvPr/>
        </p:nvPicPr>
        <p:blipFill>
          <a:blip r:embed="rId6">
            <a:alphaModFix/>
          </a:blip>
          <a:stretch>
            <a:fillRect/>
          </a:stretch>
        </p:blipFill>
        <p:spPr>
          <a:xfrm>
            <a:off x="263400" y="775500"/>
            <a:ext cx="2288101" cy="1716069"/>
          </a:xfrm>
          <a:prstGeom prst="rect">
            <a:avLst/>
          </a:prstGeom>
          <a:noFill/>
          <a:ln>
            <a:noFill/>
          </a:ln>
        </p:spPr>
      </p:pic>
      <p:sp>
        <p:nvSpPr>
          <p:cNvPr id="5335" name="Google Shape;5335;p90"/>
          <p:cNvSpPr/>
          <p:nvPr/>
        </p:nvSpPr>
        <p:spPr>
          <a:xfrm>
            <a:off x="2492500" y="1350100"/>
            <a:ext cx="682500" cy="4779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AEP</a:t>
            </a:r>
            <a:endParaRPr b="1" i="1">
              <a:latin typeface="Times New Roman"/>
              <a:ea typeface="Times New Roman"/>
              <a:cs typeface="Times New Roman"/>
              <a:sym typeface="Times New Roman"/>
            </a:endParaRPr>
          </a:p>
        </p:txBody>
      </p:sp>
      <p:sp>
        <p:nvSpPr>
          <p:cNvPr id="5336" name="Google Shape;5336;p90"/>
          <p:cNvSpPr/>
          <p:nvPr/>
        </p:nvSpPr>
        <p:spPr>
          <a:xfrm>
            <a:off x="2492500" y="3478350"/>
            <a:ext cx="682500" cy="4779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FFT</a:t>
            </a:r>
            <a:endParaRPr b="1" i="1">
              <a:latin typeface="Times New Roman"/>
              <a:ea typeface="Times New Roman"/>
              <a:cs typeface="Times New Roman"/>
              <a:sym typeface="Times New Roman"/>
            </a:endParaRPr>
          </a:p>
        </p:txBody>
      </p:sp>
      <p:sp>
        <p:nvSpPr>
          <p:cNvPr id="5337" name="Google Shape;5337;p90"/>
          <p:cNvSpPr/>
          <p:nvPr/>
        </p:nvSpPr>
        <p:spPr>
          <a:xfrm>
            <a:off x="5565700" y="775513"/>
            <a:ext cx="540600" cy="35925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0"/>
          <p:cNvSpPr txBox="1"/>
          <p:nvPr/>
        </p:nvSpPr>
        <p:spPr>
          <a:xfrm>
            <a:off x="4027113" y="2892538"/>
            <a:ext cx="851100" cy="2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Times New Roman"/>
                <a:ea typeface="Times New Roman"/>
                <a:cs typeface="Times New Roman"/>
                <a:sym typeface="Times New Roman"/>
              </a:rPr>
              <a:t>PSD</a:t>
            </a:r>
            <a:endParaRPr i="1" sz="2100">
              <a:latin typeface="Times New Roman"/>
              <a:ea typeface="Times New Roman"/>
              <a:cs typeface="Times New Roman"/>
              <a:sym typeface="Times New Roman"/>
            </a:endParaRPr>
          </a:p>
        </p:txBody>
      </p:sp>
      <p:sp>
        <p:nvSpPr>
          <p:cNvPr id="5339" name="Google Shape;5339;p90"/>
          <p:cNvSpPr/>
          <p:nvPr/>
        </p:nvSpPr>
        <p:spPr>
          <a:xfrm>
            <a:off x="3507975" y="3294738"/>
            <a:ext cx="1889400" cy="939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Theta(4~8Hz)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Alpha(8~13Hz)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5340" name="Google Shape;5340;p90"/>
          <p:cNvSpPr/>
          <p:nvPr/>
        </p:nvSpPr>
        <p:spPr>
          <a:xfrm>
            <a:off x="6229875" y="2271450"/>
            <a:ext cx="1015500" cy="7020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Bicubic</a:t>
            </a:r>
            <a:endParaRPr b="1" i="1">
              <a:latin typeface="Times New Roman"/>
              <a:ea typeface="Times New Roman"/>
              <a:cs typeface="Times New Roman"/>
              <a:sym typeface="Times New Roman"/>
            </a:endParaRPr>
          </a:p>
        </p:txBody>
      </p:sp>
      <p:sp>
        <p:nvSpPr>
          <p:cNvPr id="5341" name="Google Shape;5341;p90"/>
          <p:cNvSpPr txBox="1"/>
          <p:nvPr/>
        </p:nvSpPr>
        <p:spPr>
          <a:xfrm>
            <a:off x="7598625" y="3294750"/>
            <a:ext cx="1191600" cy="7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300">
                <a:latin typeface="Times New Roman"/>
                <a:ea typeface="Times New Roman"/>
                <a:cs typeface="Times New Roman"/>
                <a:sym typeface="Times New Roman"/>
              </a:rPr>
              <a:t>Spectral Topography Map</a:t>
            </a:r>
            <a:endParaRPr i="1" sz="1300">
              <a:latin typeface="Times New Roman"/>
              <a:ea typeface="Times New Roman"/>
              <a:cs typeface="Times New Roman"/>
              <a:sym typeface="Times New Roman"/>
            </a:endParaRPr>
          </a:p>
        </p:txBody>
      </p:sp>
      <p:sp>
        <p:nvSpPr>
          <p:cNvPr id="5342" name="Google Shape;5342;p90"/>
          <p:cNvSpPr txBox="1"/>
          <p:nvPr/>
        </p:nvSpPr>
        <p:spPr>
          <a:xfrm>
            <a:off x="3688825" y="4726125"/>
            <a:ext cx="21360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Generation</a:t>
            </a:r>
            <a:endParaRPr/>
          </a:p>
        </p:txBody>
      </p:sp>
      <p:pic>
        <p:nvPicPr>
          <p:cNvPr id="5343" name="Google Shape;5343;p90"/>
          <p:cNvPicPr preferRelativeResize="0"/>
          <p:nvPr/>
        </p:nvPicPr>
        <p:blipFill>
          <a:blip r:embed="rId7">
            <a:alphaModFix/>
          </a:blip>
          <a:stretch>
            <a:fillRect/>
          </a:stretch>
        </p:blipFill>
        <p:spPr>
          <a:xfrm>
            <a:off x="7457727" y="1762052"/>
            <a:ext cx="1597579" cy="1473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7" name="Shape 5347"/>
        <p:cNvGrpSpPr/>
        <p:nvPr/>
      </p:nvGrpSpPr>
      <p:grpSpPr>
        <a:xfrm>
          <a:off x="0" y="0"/>
          <a:ext cx="0" cy="0"/>
          <a:chOff x="0" y="0"/>
          <a:chExt cx="0" cy="0"/>
        </a:xfrm>
      </p:grpSpPr>
      <p:sp>
        <p:nvSpPr>
          <p:cNvPr id="5348" name="Google Shape;5348;p9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9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9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1" name="Google Shape;5351;p91"/>
          <p:cNvCxnSpPr/>
          <p:nvPr/>
        </p:nvCxnSpPr>
        <p:spPr>
          <a:xfrm flipH="1" rot="10800000">
            <a:off x="24497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352" name="Google Shape;5352;p91"/>
          <p:cNvSpPr/>
          <p:nvPr/>
        </p:nvSpPr>
        <p:spPr>
          <a:xfrm>
            <a:off x="32511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Conv3-32</a:t>
            </a:r>
            <a:endParaRPr b="1" sz="1500"/>
          </a:p>
          <a:p>
            <a:pPr indent="0" lvl="0" marL="0" rtl="0" algn="ctr">
              <a:spcBef>
                <a:spcPts val="0"/>
              </a:spcBef>
              <a:spcAft>
                <a:spcPts val="0"/>
              </a:spcAft>
              <a:buNone/>
            </a:pPr>
            <a:r>
              <a:rPr b="1" lang="en" sz="1500"/>
              <a:t>x4</a:t>
            </a:r>
            <a:endParaRPr b="1" sz="1500"/>
          </a:p>
        </p:txBody>
      </p:sp>
      <p:cxnSp>
        <p:nvCxnSpPr>
          <p:cNvPr id="5353" name="Google Shape;5353;p91"/>
          <p:cNvCxnSpPr/>
          <p:nvPr/>
        </p:nvCxnSpPr>
        <p:spPr>
          <a:xfrm flipH="1" rot="10800000">
            <a:off x="4442838"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354" name="Google Shape;5354;p91"/>
          <p:cNvSpPr/>
          <p:nvPr/>
        </p:nvSpPr>
        <p:spPr>
          <a:xfrm>
            <a:off x="52442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5355" name="Google Shape;5355;p91"/>
          <p:cNvCxnSpPr/>
          <p:nvPr/>
        </p:nvCxnSpPr>
        <p:spPr>
          <a:xfrm flipH="1" rot="10800000">
            <a:off x="64359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356" name="Google Shape;5356;p91"/>
          <p:cNvSpPr/>
          <p:nvPr/>
        </p:nvSpPr>
        <p:spPr>
          <a:xfrm>
            <a:off x="7237350"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Conv3-64</a:t>
            </a:r>
            <a:endParaRPr b="1" sz="1500"/>
          </a:p>
          <a:p>
            <a:pPr indent="0" lvl="0" marL="0" rtl="0" algn="ctr">
              <a:spcBef>
                <a:spcPts val="0"/>
              </a:spcBef>
              <a:spcAft>
                <a:spcPts val="0"/>
              </a:spcAft>
              <a:buNone/>
            </a:pPr>
            <a:r>
              <a:rPr b="1" lang="en" sz="1500"/>
              <a:t>x2</a:t>
            </a:r>
            <a:endParaRPr b="1" sz="1500"/>
          </a:p>
        </p:txBody>
      </p:sp>
      <p:cxnSp>
        <p:nvCxnSpPr>
          <p:cNvPr id="5357" name="Google Shape;5357;p91"/>
          <p:cNvCxnSpPr/>
          <p:nvPr/>
        </p:nvCxnSpPr>
        <p:spPr>
          <a:xfrm>
            <a:off x="7756950" y="1477650"/>
            <a:ext cx="3900" cy="570000"/>
          </a:xfrm>
          <a:prstGeom prst="straightConnector1">
            <a:avLst/>
          </a:prstGeom>
          <a:noFill/>
          <a:ln cap="flat" cmpd="sng" w="19050">
            <a:solidFill>
              <a:schemeClr val="dk1"/>
            </a:solidFill>
            <a:prstDash val="solid"/>
            <a:round/>
            <a:headEnd len="med" w="med" type="none"/>
            <a:tailEnd len="med" w="med" type="triangle"/>
          </a:ln>
        </p:spPr>
      </p:cxnSp>
      <p:sp>
        <p:nvSpPr>
          <p:cNvPr id="5358" name="Google Shape;5358;p91"/>
          <p:cNvSpPr/>
          <p:nvPr/>
        </p:nvSpPr>
        <p:spPr>
          <a:xfrm>
            <a:off x="72373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5359" name="Google Shape;5359;p91"/>
          <p:cNvCxnSpPr/>
          <p:nvPr/>
        </p:nvCxnSpPr>
        <p:spPr>
          <a:xfrm flipH="1">
            <a:off x="649610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5360" name="Google Shape;5360;p91"/>
          <p:cNvSpPr/>
          <p:nvPr/>
        </p:nvSpPr>
        <p:spPr>
          <a:xfrm>
            <a:off x="5288175"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a:t>
            </a:r>
            <a:endParaRPr b="1" sz="1500"/>
          </a:p>
          <a:p>
            <a:pPr indent="0" lvl="0" marL="0" rtl="0" algn="ctr">
              <a:spcBef>
                <a:spcPts val="0"/>
              </a:spcBef>
              <a:spcAft>
                <a:spcPts val="0"/>
              </a:spcAft>
              <a:buNone/>
            </a:pPr>
            <a:r>
              <a:rPr b="1" lang="en" sz="1500"/>
              <a:t>128</a:t>
            </a:r>
            <a:endParaRPr b="1" sz="1500"/>
          </a:p>
        </p:txBody>
      </p:sp>
      <p:cxnSp>
        <p:nvCxnSpPr>
          <p:cNvPr id="5361" name="Google Shape;5361;p91"/>
          <p:cNvCxnSpPr/>
          <p:nvPr/>
        </p:nvCxnSpPr>
        <p:spPr>
          <a:xfrm flipH="1">
            <a:off x="449835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5362" name="Google Shape;5362;p91"/>
          <p:cNvSpPr/>
          <p:nvPr/>
        </p:nvSpPr>
        <p:spPr>
          <a:xfrm>
            <a:off x="33066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5363" name="Google Shape;5363;p91"/>
          <p:cNvCxnSpPr/>
          <p:nvPr/>
        </p:nvCxnSpPr>
        <p:spPr>
          <a:xfrm>
            <a:off x="3793900" y="3017625"/>
            <a:ext cx="15900" cy="549300"/>
          </a:xfrm>
          <a:prstGeom prst="straightConnector1">
            <a:avLst/>
          </a:prstGeom>
          <a:noFill/>
          <a:ln cap="flat" cmpd="sng" w="19050">
            <a:solidFill>
              <a:schemeClr val="dk1"/>
            </a:solidFill>
            <a:prstDash val="solid"/>
            <a:round/>
            <a:headEnd len="med" w="med" type="none"/>
            <a:tailEnd len="med" w="med" type="triangle"/>
          </a:ln>
        </p:spPr>
      </p:cxnSp>
      <p:sp>
        <p:nvSpPr>
          <p:cNvPr id="5364" name="Google Shape;5364;p91"/>
          <p:cNvSpPr/>
          <p:nvPr/>
        </p:nvSpPr>
        <p:spPr>
          <a:xfrm>
            <a:off x="3306650" y="36677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FC-512</a:t>
            </a:r>
            <a:endParaRPr b="1" sz="1500"/>
          </a:p>
        </p:txBody>
      </p:sp>
      <p:cxnSp>
        <p:nvCxnSpPr>
          <p:cNvPr id="5365" name="Google Shape;5365;p91"/>
          <p:cNvCxnSpPr/>
          <p:nvPr/>
        </p:nvCxnSpPr>
        <p:spPr>
          <a:xfrm flipH="1" rot="10800000">
            <a:off x="4498350" y="40666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366" name="Google Shape;5366;p91"/>
          <p:cNvSpPr/>
          <p:nvPr/>
        </p:nvSpPr>
        <p:spPr>
          <a:xfrm>
            <a:off x="5299750" y="36808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Feature</a:t>
            </a:r>
            <a:endParaRPr b="1" sz="1500"/>
          </a:p>
          <a:p>
            <a:pPr indent="0" lvl="0" marL="0" rtl="0" algn="ctr">
              <a:spcBef>
                <a:spcPts val="0"/>
              </a:spcBef>
              <a:spcAft>
                <a:spcPts val="0"/>
              </a:spcAft>
              <a:buNone/>
            </a:pPr>
            <a:r>
              <a:rPr b="1" lang="en" sz="1500"/>
              <a:t>Vector</a:t>
            </a:r>
            <a:endParaRPr b="1" sz="1500"/>
          </a:p>
        </p:txBody>
      </p:sp>
      <p:sp>
        <p:nvSpPr>
          <p:cNvPr id="5367" name="Google Shape;5367;p91"/>
          <p:cNvSpPr txBox="1"/>
          <p:nvPr/>
        </p:nvSpPr>
        <p:spPr>
          <a:xfrm>
            <a:off x="1329875" y="105150"/>
            <a:ext cx="739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a:t>
            </a:r>
            <a:endParaRPr b="1"/>
          </a:p>
        </p:txBody>
      </p:sp>
      <p:sp>
        <p:nvSpPr>
          <p:cNvPr id="5368" name="Google Shape;5368;p91"/>
          <p:cNvSpPr txBox="1"/>
          <p:nvPr/>
        </p:nvSpPr>
        <p:spPr>
          <a:xfrm>
            <a:off x="1075175" y="1663050"/>
            <a:ext cx="9939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p:txBody>
      </p:sp>
      <p:sp>
        <p:nvSpPr>
          <p:cNvPr id="5369" name="Google Shape;5369;p91"/>
          <p:cNvSpPr txBox="1"/>
          <p:nvPr/>
        </p:nvSpPr>
        <p:spPr>
          <a:xfrm>
            <a:off x="5440500" y="3283100"/>
            <a:ext cx="934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endParaRPr b="1"/>
          </a:p>
        </p:txBody>
      </p:sp>
      <p:pic>
        <p:nvPicPr>
          <p:cNvPr id="5370" name="Google Shape;5370;p91"/>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5371" name="Google Shape;5371;p91"/>
          <p:cNvSpPr txBox="1"/>
          <p:nvPr/>
        </p:nvSpPr>
        <p:spPr>
          <a:xfrm>
            <a:off x="3885250" y="4781375"/>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4"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6" name="Google Shape;136;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41" name="Google Shape;141;p20"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44" name="Google Shape;144;p20"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145" name="Google Shape;145;p20"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48" name="Google Shape;148;p20"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5" name="Shape 5375"/>
        <p:cNvGrpSpPr/>
        <p:nvPr/>
      </p:nvGrpSpPr>
      <p:grpSpPr>
        <a:xfrm>
          <a:off x="0" y="0"/>
          <a:ext cx="0" cy="0"/>
          <a:chOff x="0" y="0"/>
          <a:chExt cx="0" cy="0"/>
        </a:xfrm>
      </p:grpSpPr>
      <p:sp>
        <p:nvSpPr>
          <p:cNvPr id="5376" name="Google Shape;5376;p92"/>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377" name="Google Shape;5377;p92"/>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378" name="Google Shape;5378;p92"/>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379" name="Google Shape;5379;p92"/>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380" name="Google Shape;5380;p92"/>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381" name="Google Shape;5381;p92"/>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382" name="Google Shape;5382;p92"/>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383" name="Google Shape;5383;p92"/>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384" name="Google Shape;5384;p92"/>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385" name="Google Shape;5385;p92"/>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386" name="Google Shape;5386;p92"/>
          <p:cNvCxnSpPr>
            <a:stCxn id="5376" idx="0"/>
            <a:endCxn id="5378"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387" name="Google Shape;5387;p92"/>
          <p:cNvCxnSpPr>
            <a:stCxn id="5378" idx="0"/>
            <a:endCxn id="5378"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388" name="Google Shape;5388;p92"/>
          <p:cNvCxnSpPr>
            <a:stCxn id="5377" idx="0"/>
            <a:endCxn id="5380"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389" name="Google Shape;5389;p92"/>
          <p:cNvCxnSpPr>
            <a:stCxn id="5378" idx="0"/>
            <a:endCxn id="5378"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390" name="Google Shape;5390;p92"/>
          <p:cNvCxnSpPr>
            <a:stCxn id="5378" idx="0"/>
            <a:endCxn id="5378"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391" name="Google Shape;5391;p92"/>
          <p:cNvCxnSpPr>
            <a:stCxn id="5377" idx="2"/>
            <a:endCxn id="5378"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392" name="Google Shape;5392;p92"/>
          <p:cNvCxnSpPr>
            <a:stCxn id="5380" idx="0"/>
            <a:endCxn id="5379"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393" name="Google Shape;5393;p92"/>
          <p:cNvCxnSpPr>
            <a:stCxn id="5379" idx="0"/>
            <a:endCxn id="5383"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394" name="Google Shape;5394;p92"/>
          <p:cNvCxnSpPr>
            <a:stCxn id="5383" idx="0"/>
            <a:endCxn id="5384"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395" name="Google Shape;5395;p92"/>
          <p:cNvCxnSpPr>
            <a:stCxn id="5384" idx="0"/>
            <a:endCxn id="5385"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396" name="Google Shape;5396;p92"/>
          <p:cNvCxnSpPr>
            <a:stCxn id="5385" idx="0"/>
            <a:endCxn id="5381"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397" name="Google Shape;5397;p92"/>
          <p:cNvCxnSpPr>
            <a:stCxn id="5381" idx="0"/>
            <a:endCxn id="5382"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5398" name="Google Shape;5398;p92"/>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5399" name="Google Shape;5399;p92"/>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400" name="Google Shape;5400;p92"/>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401" name="Google Shape;5401;p92"/>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402" name="Google Shape;5402;p92"/>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403" name="Google Shape;5403;p92"/>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5404" name="Google Shape;5404;p92"/>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405" name="Google Shape;5405;p92"/>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5406" name="Google Shape;5406;p92"/>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5407" name="Google Shape;5407;p92"/>
          <p:cNvCxnSpPr>
            <a:stCxn id="5398" idx="0"/>
            <a:endCxn id="5399"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08" name="Google Shape;5408;p92"/>
          <p:cNvCxnSpPr>
            <a:stCxn id="5399" idx="0"/>
            <a:endCxn id="5401"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09" name="Google Shape;5409;p92"/>
          <p:cNvCxnSpPr>
            <a:stCxn id="5401" idx="0"/>
            <a:endCxn id="5401"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410" name="Google Shape;5410;p92"/>
          <p:cNvCxnSpPr>
            <a:stCxn id="5400" idx="0"/>
            <a:endCxn id="5402"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11" name="Google Shape;5411;p92"/>
          <p:cNvCxnSpPr>
            <a:stCxn id="5401" idx="0"/>
            <a:endCxn id="5401"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412" name="Google Shape;5412;p92"/>
          <p:cNvCxnSpPr>
            <a:stCxn id="5401" idx="0"/>
            <a:endCxn id="5401"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413" name="Google Shape;5413;p92"/>
          <p:cNvCxnSpPr>
            <a:stCxn id="5400" idx="2"/>
            <a:endCxn id="5401"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14" name="Google Shape;5414;p92"/>
          <p:cNvCxnSpPr>
            <a:stCxn id="5402" idx="0"/>
            <a:endCxn id="5415"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16" name="Google Shape;5416;p92"/>
          <p:cNvCxnSpPr>
            <a:stCxn id="5403" idx="0"/>
            <a:endCxn id="5406"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5417" name="Google Shape;5417;p92"/>
          <p:cNvCxnSpPr>
            <a:stCxn id="5406" idx="0"/>
            <a:endCxn id="5405"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5418" name="Google Shape;5418;p92"/>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419" name="Google Shape;5419;p92"/>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5420" name="Google Shape;5420;p92"/>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5421" name="Google Shape;5421;p92"/>
          <p:cNvSpPr txBox="1"/>
          <p:nvPr/>
        </p:nvSpPr>
        <p:spPr>
          <a:xfrm rot="1478449">
            <a:off x="3050475" y="302269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1</a:t>
            </a:r>
            <a:endParaRPr sz="1000"/>
          </a:p>
        </p:txBody>
      </p:sp>
      <p:sp>
        <p:nvSpPr>
          <p:cNvPr id="5422" name="Google Shape;5422;p92"/>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2</a:t>
            </a:r>
            <a:endParaRPr sz="1000"/>
          </a:p>
        </p:txBody>
      </p:sp>
      <p:sp>
        <p:nvSpPr>
          <p:cNvPr id="5423" name="Google Shape;5423;p92"/>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3</a:t>
            </a:r>
            <a:endParaRPr sz="1000"/>
          </a:p>
        </p:txBody>
      </p:sp>
      <p:pic>
        <p:nvPicPr>
          <p:cNvPr id="5424" name="Google Shape;5424;p92"/>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425" name="Google Shape;5425;p92"/>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5426" name="Google Shape;5426;p92"/>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427" name="Google Shape;5427;p92"/>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428" name="Google Shape;5428;p92"/>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429" name="Google Shape;5429;p92"/>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430" name="Google Shape;5430;p92"/>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431" name="Google Shape;5431;p92"/>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432" name="Google Shape;5432;p92"/>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433" name="Google Shape;5433;p92"/>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434" name="Google Shape;5434;p92"/>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435" name="Google Shape;5435;p92"/>
          <p:cNvCxnSpPr>
            <a:stCxn id="5425" idx="0"/>
            <a:endCxn id="5426"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36" name="Google Shape;5436;p92"/>
          <p:cNvCxnSpPr>
            <a:stCxn id="5426" idx="0"/>
            <a:endCxn id="5428"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437" name="Google Shape;5437;p92"/>
          <p:cNvCxnSpPr>
            <a:stCxn id="5428" idx="0"/>
            <a:endCxn id="5428"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438" name="Google Shape;5438;p92"/>
          <p:cNvCxnSpPr>
            <a:stCxn id="5427" idx="0"/>
            <a:endCxn id="5430"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439" name="Google Shape;5439;p92"/>
          <p:cNvCxnSpPr>
            <a:stCxn id="5428" idx="0"/>
            <a:endCxn id="5428"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440" name="Google Shape;5440;p92"/>
          <p:cNvCxnSpPr>
            <a:stCxn id="5428" idx="0"/>
            <a:endCxn id="5428"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441" name="Google Shape;5441;p92"/>
          <p:cNvCxnSpPr>
            <a:stCxn id="5427" idx="2"/>
            <a:endCxn id="5428"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42" name="Google Shape;5442;p92"/>
          <p:cNvCxnSpPr>
            <a:stCxn id="5430" idx="0"/>
            <a:endCxn id="5429"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43" name="Google Shape;5443;p92"/>
          <p:cNvCxnSpPr>
            <a:stCxn id="5429" idx="0"/>
            <a:endCxn id="5432"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44" name="Google Shape;5444;p92"/>
          <p:cNvCxnSpPr>
            <a:stCxn id="5432" idx="0"/>
            <a:endCxn id="5433"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45" name="Google Shape;5445;p92"/>
          <p:cNvCxnSpPr>
            <a:stCxn id="5433" idx="0"/>
            <a:endCxn id="5434"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46" name="Google Shape;5446;p92"/>
          <p:cNvCxnSpPr>
            <a:stCxn id="5434" idx="0"/>
            <a:endCxn id="5431"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47" name="Google Shape;5447;p92"/>
          <p:cNvCxnSpPr>
            <a:stCxn id="5431" idx="0"/>
            <a:endCxn id="5448"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5449" name="Google Shape;5449;p92"/>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450" name="Google Shape;5450;p92"/>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451" name="Google Shape;5451;p92"/>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5452" name="Google Shape;5452;p92"/>
          <p:cNvCxnSpPr>
            <a:endCxn id="5376"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5453" name="Google Shape;5453;p92"/>
          <p:cNvSpPr/>
          <p:nvPr/>
        </p:nvSpPr>
        <p:spPr>
          <a:xfrm>
            <a:off x="8018950" y="3587950"/>
            <a:ext cx="803100" cy="52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a:t>
            </a:r>
            <a:endParaRPr/>
          </a:p>
          <a:p>
            <a:pPr indent="0" lvl="0" marL="0" rtl="0" algn="l">
              <a:spcBef>
                <a:spcPts val="0"/>
              </a:spcBef>
              <a:spcAft>
                <a:spcPts val="0"/>
              </a:spcAft>
              <a:buNone/>
            </a:pPr>
            <a:r>
              <a:rPr lang="en"/>
              <a:t>Vector</a:t>
            </a:r>
            <a:endParaRPr/>
          </a:p>
        </p:txBody>
      </p:sp>
      <p:sp>
        <p:nvSpPr>
          <p:cNvPr id="5454" name="Google Shape;5454;p92"/>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455" name="Google Shape;5455;p92"/>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456" name="Google Shape;5456;p92"/>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457" name="Google Shape;5457;p92"/>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458" name="Google Shape;5458;p92"/>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459" name="Google Shape;5459;p92"/>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460" name="Google Shape;5460;p92"/>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461" name="Google Shape;5461;p92"/>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462" name="Google Shape;5462;p92"/>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463" name="Google Shape;5463;p92"/>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
        <p:nvSpPr>
          <p:cNvPr id="5464" name="Google Shape;5464;p92"/>
          <p:cNvSpPr txBox="1"/>
          <p:nvPr/>
        </p:nvSpPr>
        <p:spPr>
          <a:xfrm>
            <a:off x="5324275" y="1980400"/>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
        <p:nvSpPr>
          <p:cNvPr id="5465" name="Google Shape;5465;p92"/>
          <p:cNvSpPr txBox="1"/>
          <p:nvPr/>
        </p:nvSpPr>
        <p:spPr>
          <a:xfrm rot="1478449">
            <a:off x="6538469" y="30232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9" name="Shape 5469"/>
        <p:cNvGrpSpPr/>
        <p:nvPr/>
      </p:nvGrpSpPr>
      <p:grpSpPr>
        <a:xfrm>
          <a:off x="0" y="0"/>
          <a:ext cx="0" cy="0"/>
          <a:chOff x="0" y="0"/>
          <a:chExt cx="0" cy="0"/>
        </a:xfrm>
      </p:grpSpPr>
      <p:sp>
        <p:nvSpPr>
          <p:cNvPr id="5470" name="Google Shape;5470;p93"/>
          <p:cNvSpPr/>
          <p:nvPr/>
        </p:nvSpPr>
        <p:spPr>
          <a:xfrm>
            <a:off x="3594263" y="3171824"/>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471" name="Google Shape;5471;p93"/>
          <p:cNvSpPr/>
          <p:nvPr/>
        </p:nvSpPr>
        <p:spPr>
          <a:xfrm>
            <a:off x="3594263" y="2472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472" name="Google Shape;5472;p93"/>
          <p:cNvSpPr/>
          <p:nvPr/>
        </p:nvSpPr>
        <p:spPr>
          <a:xfrm>
            <a:off x="3594263" y="282224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473" name="Google Shape;5473;p93"/>
          <p:cNvSpPr/>
          <p:nvPr/>
        </p:nvSpPr>
        <p:spPr>
          <a:xfrm rot="5400000">
            <a:off x="4468200"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474" name="Google Shape;5474;p93"/>
          <p:cNvSpPr/>
          <p:nvPr/>
        </p:nvSpPr>
        <p:spPr>
          <a:xfrm>
            <a:off x="3594263" y="21230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475" name="Google Shape;5475;p93"/>
          <p:cNvSpPr/>
          <p:nvPr/>
        </p:nvSpPr>
        <p:spPr>
          <a:xfrm rot="5400000">
            <a:off x="5866500"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476" name="Google Shape;5476;p93"/>
          <p:cNvSpPr/>
          <p:nvPr/>
        </p:nvSpPr>
        <p:spPr>
          <a:xfrm rot="5400000">
            <a:off x="621607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477" name="Google Shape;5477;p93"/>
          <p:cNvSpPr/>
          <p:nvPr/>
        </p:nvSpPr>
        <p:spPr>
          <a:xfrm rot="5400000">
            <a:off x="4817775"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478" name="Google Shape;5478;p93"/>
          <p:cNvSpPr/>
          <p:nvPr/>
        </p:nvSpPr>
        <p:spPr>
          <a:xfrm rot="5400000">
            <a:off x="5167350" y="2647463"/>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479" name="Google Shape;5479;p93"/>
          <p:cNvSpPr/>
          <p:nvPr/>
        </p:nvSpPr>
        <p:spPr>
          <a:xfrm rot="5400000">
            <a:off x="551692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480" name="Google Shape;5480;p93"/>
          <p:cNvCxnSpPr>
            <a:stCxn id="5472" idx="0"/>
            <a:endCxn id="5472"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5481" name="Google Shape;5481;p93"/>
          <p:cNvCxnSpPr>
            <a:stCxn id="5472" idx="0"/>
            <a:endCxn id="5472"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5482" name="Google Shape;5482;p93"/>
          <p:cNvCxnSpPr>
            <a:stCxn id="5472" idx="0"/>
            <a:endCxn id="5472"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5483" name="Google Shape;5483;p93"/>
          <p:cNvCxnSpPr>
            <a:endCxn id="5473" idx="2"/>
          </p:cNvCxnSpPr>
          <p:nvPr/>
        </p:nvCxnSpPr>
        <p:spPr>
          <a:xfrm>
            <a:off x="4555050" y="2782612"/>
            <a:ext cx="246000" cy="2400"/>
          </a:xfrm>
          <a:prstGeom prst="straightConnector1">
            <a:avLst/>
          </a:prstGeom>
          <a:noFill/>
          <a:ln cap="flat" cmpd="sng" w="9525">
            <a:solidFill>
              <a:schemeClr val="dk2"/>
            </a:solidFill>
            <a:prstDash val="solid"/>
            <a:round/>
            <a:headEnd len="med" w="med" type="none"/>
            <a:tailEnd len="med" w="med" type="none"/>
          </a:ln>
        </p:spPr>
      </p:cxnSp>
      <p:cxnSp>
        <p:nvCxnSpPr>
          <p:cNvPr id="5484" name="Google Shape;5484;p93"/>
          <p:cNvCxnSpPr>
            <a:stCxn id="5473" idx="0"/>
            <a:endCxn id="5477" idx="2"/>
          </p:cNvCxnSpPr>
          <p:nvPr/>
        </p:nvCxnSpPr>
        <p:spPr>
          <a:xfrm>
            <a:off x="5076150"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85" name="Google Shape;5485;p93"/>
          <p:cNvCxnSpPr>
            <a:stCxn id="5477" idx="0"/>
            <a:endCxn id="5478" idx="2"/>
          </p:cNvCxnSpPr>
          <p:nvPr/>
        </p:nvCxnSpPr>
        <p:spPr>
          <a:xfrm>
            <a:off x="542572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86" name="Google Shape;5486;p93"/>
          <p:cNvCxnSpPr>
            <a:stCxn id="5478" idx="0"/>
            <a:endCxn id="5479" idx="2"/>
          </p:cNvCxnSpPr>
          <p:nvPr/>
        </p:nvCxnSpPr>
        <p:spPr>
          <a:xfrm>
            <a:off x="5775300" y="2785013"/>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87" name="Google Shape;5487;p93"/>
          <p:cNvCxnSpPr>
            <a:stCxn id="5479" idx="0"/>
            <a:endCxn id="5475" idx="2"/>
          </p:cNvCxnSpPr>
          <p:nvPr/>
        </p:nvCxnSpPr>
        <p:spPr>
          <a:xfrm>
            <a:off x="612487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5488" name="Google Shape;5488;p93"/>
          <p:cNvCxnSpPr>
            <a:stCxn id="5475" idx="0"/>
            <a:endCxn id="5476" idx="2"/>
          </p:cNvCxnSpPr>
          <p:nvPr/>
        </p:nvCxnSpPr>
        <p:spPr>
          <a:xfrm>
            <a:off x="6474450" y="2785012"/>
            <a:ext cx="74400" cy="0"/>
          </a:xfrm>
          <a:prstGeom prst="straightConnector1">
            <a:avLst/>
          </a:prstGeom>
          <a:noFill/>
          <a:ln cap="flat" cmpd="sng" w="9525">
            <a:solidFill>
              <a:schemeClr val="dk2"/>
            </a:solidFill>
            <a:prstDash val="solid"/>
            <a:round/>
            <a:headEnd len="med" w="med" type="none"/>
            <a:tailEnd len="med" w="med" type="none"/>
          </a:ln>
        </p:spPr>
      </p:cxnSp>
      <p:sp>
        <p:nvSpPr>
          <p:cNvPr id="5489" name="Google Shape;5489;p93"/>
          <p:cNvSpPr txBox="1"/>
          <p:nvPr/>
        </p:nvSpPr>
        <p:spPr>
          <a:xfrm rot="1478449">
            <a:off x="4826075" y="496260"/>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Stack1</a:t>
            </a:r>
            <a:endParaRPr sz="1000"/>
          </a:p>
        </p:txBody>
      </p:sp>
      <p:sp>
        <p:nvSpPr>
          <p:cNvPr id="5490" name="Google Shape;5490;p93"/>
          <p:cNvSpPr txBox="1"/>
          <p:nvPr/>
        </p:nvSpPr>
        <p:spPr>
          <a:xfrm rot="1478449">
            <a:off x="4765950" y="201801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Stack2</a:t>
            </a:r>
            <a:endParaRPr sz="1000"/>
          </a:p>
        </p:txBody>
      </p:sp>
      <p:sp>
        <p:nvSpPr>
          <p:cNvPr id="5491" name="Google Shape;5491;p93"/>
          <p:cNvSpPr txBox="1"/>
          <p:nvPr/>
        </p:nvSpPr>
        <p:spPr>
          <a:xfrm rot="1478449">
            <a:off x="5805244" y="2017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Stack3</a:t>
            </a:r>
            <a:endParaRPr sz="1000"/>
          </a:p>
        </p:txBody>
      </p:sp>
      <p:pic>
        <p:nvPicPr>
          <p:cNvPr id="5492" name="Google Shape;5492;p93"/>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5493" name="Google Shape;5493;p93"/>
          <p:cNvCxnSpPr/>
          <p:nvPr/>
        </p:nvCxnSpPr>
        <p:spPr>
          <a:xfrm flipH="1" rot="10800000">
            <a:off x="2841913" y="2775849"/>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5494" name="Google Shape;5494;p93"/>
          <p:cNvSpPr/>
          <p:nvPr/>
        </p:nvSpPr>
        <p:spPr>
          <a:xfrm rot="5400000">
            <a:off x="6565650" y="2647462"/>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495" name="Google Shape;5495;p93"/>
          <p:cNvCxnSpPr/>
          <p:nvPr/>
        </p:nvCxnSpPr>
        <p:spPr>
          <a:xfrm>
            <a:off x="6824063"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5496" name="Google Shape;5496;p93"/>
          <p:cNvSpPr/>
          <p:nvPr/>
        </p:nvSpPr>
        <p:spPr>
          <a:xfrm rot="5400000">
            <a:off x="6915225" y="2641312"/>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497" name="Google Shape;5497;p93"/>
          <p:cNvCxnSpPr/>
          <p:nvPr/>
        </p:nvCxnSpPr>
        <p:spPr>
          <a:xfrm>
            <a:off x="7173588"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5498" name="Google Shape;5498;p93"/>
          <p:cNvSpPr txBox="1"/>
          <p:nvPr/>
        </p:nvSpPr>
        <p:spPr>
          <a:xfrm rot="1478449">
            <a:off x="6521644" y="20180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2" name="Shape 5502"/>
        <p:cNvGrpSpPr/>
        <p:nvPr/>
      </p:nvGrpSpPr>
      <p:grpSpPr>
        <a:xfrm>
          <a:off x="0" y="0"/>
          <a:ext cx="0" cy="0"/>
          <a:chOff x="0" y="0"/>
          <a:chExt cx="0" cy="0"/>
        </a:xfrm>
      </p:grpSpPr>
      <p:sp>
        <p:nvSpPr>
          <p:cNvPr id="5503" name="Google Shape;5503;p94"/>
          <p:cNvSpPr/>
          <p:nvPr/>
        </p:nvSpPr>
        <p:spPr>
          <a:xfrm rot="-5400000">
            <a:off x="464175" y="1994838"/>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4" name="Google Shape;5504;p94"/>
          <p:cNvCxnSpPr/>
          <p:nvPr/>
        </p:nvCxnSpPr>
        <p:spPr>
          <a:xfrm flipH="1" rot="10800000">
            <a:off x="2326850" y="1162300"/>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5505" name="Google Shape;5505;p94"/>
          <p:cNvSpPr txBox="1"/>
          <p:nvPr/>
        </p:nvSpPr>
        <p:spPr>
          <a:xfrm>
            <a:off x="898500" y="39675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evel</a:t>
            </a:r>
            <a:r>
              <a:rPr lang="en"/>
              <a:t> 1</a:t>
            </a:r>
            <a:endParaRPr/>
          </a:p>
        </p:txBody>
      </p:sp>
      <p:sp>
        <p:nvSpPr>
          <p:cNvPr id="5506" name="Google Shape;5506;p94"/>
          <p:cNvSpPr txBox="1"/>
          <p:nvPr/>
        </p:nvSpPr>
        <p:spPr>
          <a:xfrm>
            <a:off x="898500" y="3142288"/>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507" name="Google Shape;5507;p94"/>
          <p:cNvSpPr txBox="1"/>
          <p:nvPr/>
        </p:nvSpPr>
        <p:spPr>
          <a:xfrm>
            <a:off x="898500" y="23171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508" name="Google Shape;5508;p94"/>
          <p:cNvSpPr txBox="1"/>
          <p:nvPr/>
        </p:nvSpPr>
        <p:spPr>
          <a:xfrm>
            <a:off x="898500" y="1436425"/>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509" name="Google Shape;5509;p94"/>
          <p:cNvCxnSpPr/>
          <p:nvPr/>
        </p:nvCxnSpPr>
        <p:spPr>
          <a:xfrm rot="10800000">
            <a:off x="1808800" y="285388"/>
            <a:ext cx="0" cy="4277700"/>
          </a:xfrm>
          <a:prstGeom prst="straightConnector1">
            <a:avLst/>
          </a:prstGeom>
          <a:noFill/>
          <a:ln cap="flat" cmpd="sng" w="38100">
            <a:solidFill>
              <a:srgbClr val="3D7DC4"/>
            </a:solidFill>
            <a:prstDash val="solid"/>
            <a:round/>
            <a:headEnd len="med" w="med" type="none"/>
            <a:tailEnd len="med" w="med" type="triangle"/>
          </a:ln>
        </p:spPr>
      </p:cxnSp>
      <p:cxnSp>
        <p:nvCxnSpPr>
          <p:cNvPr id="5510" name="Google Shape;5510;p94"/>
          <p:cNvCxnSpPr/>
          <p:nvPr/>
        </p:nvCxnSpPr>
        <p:spPr>
          <a:xfrm flipH="1" rot="10800000">
            <a:off x="2326850" y="2034675"/>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5511" name="Google Shape;5511;p94"/>
          <p:cNvCxnSpPr/>
          <p:nvPr/>
        </p:nvCxnSpPr>
        <p:spPr>
          <a:xfrm flipH="1" rot="10800000">
            <a:off x="2334250" y="2907075"/>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5512" name="Google Shape;5512;p94"/>
          <p:cNvCxnSpPr/>
          <p:nvPr/>
        </p:nvCxnSpPr>
        <p:spPr>
          <a:xfrm flipH="1" rot="10800000">
            <a:off x="2334250" y="3749250"/>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5513" name="Google Shape;5513;p94"/>
          <p:cNvSpPr txBox="1"/>
          <p:nvPr/>
        </p:nvSpPr>
        <p:spPr>
          <a:xfrm rot="-5400000">
            <a:off x="1212500" y="240700"/>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514" name="Google Shape;5514;p94"/>
          <p:cNvSpPr txBox="1"/>
          <p:nvPr/>
        </p:nvSpPr>
        <p:spPr>
          <a:xfrm>
            <a:off x="898500" y="666700"/>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5515" name="Google Shape;5515;p94"/>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5516" name="Google Shape;5516;p94"/>
          <p:cNvSpPr txBox="1"/>
          <p:nvPr/>
        </p:nvSpPr>
        <p:spPr>
          <a:xfrm>
            <a:off x="3399950" y="38691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5517" name="Google Shape;5517;p94"/>
          <p:cNvSpPr txBox="1"/>
          <p:nvPr/>
        </p:nvSpPr>
        <p:spPr>
          <a:xfrm>
            <a:off x="3399950" y="30439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r>
              <a:rPr lang="en">
                <a:latin typeface="Times New Roman"/>
                <a:ea typeface="Times New Roman"/>
                <a:cs typeface="Times New Roman"/>
                <a:sym typeface="Times New Roman"/>
              </a:rPr>
              <a:t>Pain</a:t>
            </a:r>
            <a:endParaRPr sz="1300"/>
          </a:p>
        </p:txBody>
      </p:sp>
      <p:sp>
        <p:nvSpPr>
          <p:cNvPr id="5518" name="Google Shape;5518;p94"/>
          <p:cNvSpPr txBox="1"/>
          <p:nvPr/>
        </p:nvSpPr>
        <p:spPr>
          <a:xfrm>
            <a:off x="3274250" y="2163100"/>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a:t>
            </a:r>
            <a:r>
              <a:rPr lang="en">
                <a:latin typeface="Times New Roman"/>
                <a:ea typeface="Times New Roman"/>
                <a:cs typeface="Times New Roman"/>
                <a:sym typeface="Times New Roman"/>
              </a:rPr>
              <a:t>Pain</a:t>
            </a:r>
            <a:endParaRPr sz="1300"/>
          </a:p>
        </p:txBody>
      </p:sp>
      <p:sp>
        <p:nvSpPr>
          <p:cNvPr id="5519" name="Google Shape;5519;p94"/>
          <p:cNvSpPr txBox="1"/>
          <p:nvPr/>
        </p:nvSpPr>
        <p:spPr>
          <a:xfrm>
            <a:off x="3274250" y="1338025"/>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520" name="Google Shape;5520;p94"/>
          <p:cNvSpPr txBox="1"/>
          <p:nvPr/>
        </p:nvSpPr>
        <p:spPr>
          <a:xfrm>
            <a:off x="3122600" y="512950"/>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521" name="Google Shape;5521;p94"/>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5522" name="Google Shape;5522;p94"/>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6" name="Shape 5526"/>
        <p:cNvGrpSpPr/>
        <p:nvPr/>
      </p:nvGrpSpPr>
      <p:grpSpPr>
        <a:xfrm>
          <a:off x="0" y="0"/>
          <a:ext cx="0" cy="0"/>
          <a:chOff x="0" y="0"/>
          <a:chExt cx="0" cy="0"/>
        </a:xfrm>
      </p:grpSpPr>
      <p:pic>
        <p:nvPicPr>
          <p:cNvPr id="5527" name="Google Shape;5527;p95"/>
          <p:cNvPicPr preferRelativeResize="0"/>
          <p:nvPr/>
        </p:nvPicPr>
        <p:blipFill>
          <a:blip r:embed="rId3">
            <a:alphaModFix/>
          </a:blip>
          <a:stretch>
            <a:fillRect/>
          </a:stretch>
        </p:blipFill>
        <p:spPr>
          <a:xfrm>
            <a:off x="1926050" y="304800"/>
            <a:ext cx="3516067" cy="48387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1" name="Shape 5531"/>
        <p:cNvGrpSpPr/>
        <p:nvPr/>
      </p:nvGrpSpPr>
      <p:grpSpPr>
        <a:xfrm>
          <a:off x="0" y="0"/>
          <a:ext cx="0" cy="0"/>
          <a:chOff x="0" y="0"/>
          <a:chExt cx="0" cy="0"/>
        </a:xfrm>
      </p:grpSpPr>
      <p:pic>
        <p:nvPicPr>
          <p:cNvPr id="5532" name="Google Shape;5532;p96"/>
          <p:cNvPicPr preferRelativeResize="0"/>
          <p:nvPr/>
        </p:nvPicPr>
        <p:blipFill>
          <a:blip r:embed="rId3">
            <a:alphaModFix/>
          </a:blip>
          <a:stretch>
            <a:fillRect/>
          </a:stretch>
        </p:blipFill>
        <p:spPr>
          <a:xfrm>
            <a:off x="1699525" y="512575"/>
            <a:ext cx="3799715" cy="4838700"/>
          </a:xfrm>
          <a:prstGeom prst="rect">
            <a:avLst/>
          </a:prstGeom>
          <a:noFill/>
          <a:ln>
            <a:noFill/>
          </a:ln>
        </p:spPr>
      </p:pic>
      <p:sp>
        <p:nvSpPr>
          <p:cNvPr id="5533" name="Google Shape;5533;p96"/>
          <p:cNvSpPr/>
          <p:nvPr/>
        </p:nvSpPr>
        <p:spPr>
          <a:xfrm>
            <a:off x="1644075" y="14210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96"/>
          <p:cNvSpPr/>
          <p:nvPr/>
        </p:nvSpPr>
        <p:spPr>
          <a:xfrm>
            <a:off x="3198225" y="45219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96"/>
          <p:cNvSpPr/>
          <p:nvPr/>
        </p:nvSpPr>
        <p:spPr>
          <a:xfrm>
            <a:off x="4300950" y="44035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6"/>
          <p:cNvSpPr/>
          <p:nvPr/>
        </p:nvSpPr>
        <p:spPr>
          <a:xfrm>
            <a:off x="4915200" y="233787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96"/>
          <p:cNvSpPr/>
          <p:nvPr/>
        </p:nvSpPr>
        <p:spPr>
          <a:xfrm>
            <a:off x="2885325" y="1509850"/>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38" name="Google Shape;5538;p96"/>
          <p:cNvSpPr/>
          <p:nvPr/>
        </p:nvSpPr>
        <p:spPr>
          <a:xfrm>
            <a:off x="3825200" y="3670875"/>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9" name="Google Shape;5539;p96"/>
          <p:cNvPicPr preferRelativeResize="0"/>
          <p:nvPr/>
        </p:nvPicPr>
        <p:blipFill>
          <a:blip r:embed="rId4">
            <a:alphaModFix/>
          </a:blip>
          <a:stretch>
            <a:fillRect/>
          </a:stretch>
        </p:blipFill>
        <p:spPr>
          <a:xfrm>
            <a:off x="5559190" y="1143225"/>
            <a:ext cx="3491609" cy="326030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543" name="Shape 5543"/>
        <p:cNvGrpSpPr/>
        <p:nvPr/>
      </p:nvGrpSpPr>
      <p:grpSpPr>
        <a:xfrm>
          <a:off x="0" y="0"/>
          <a:ext cx="0" cy="0"/>
          <a:chOff x="0" y="0"/>
          <a:chExt cx="0" cy="0"/>
        </a:xfrm>
      </p:grpSpPr>
      <p:sp>
        <p:nvSpPr>
          <p:cNvPr id="5544" name="Google Shape;5544;p97"/>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8" name="Shape 5548"/>
        <p:cNvGrpSpPr/>
        <p:nvPr/>
      </p:nvGrpSpPr>
      <p:grpSpPr>
        <a:xfrm>
          <a:off x="0" y="0"/>
          <a:ext cx="0" cy="0"/>
          <a:chOff x="0" y="0"/>
          <a:chExt cx="0" cy="0"/>
        </a:xfrm>
      </p:grpSpPr>
      <p:sp>
        <p:nvSpPr>
          <p:cNvPr id="5549" name="Google Shape;5549;p98"/>
          <p:cNvSpPr/>
          <p:nvPr/>
        </p:nvSpPr>
        <p:spPr>
          <a:xfrm>
            <a:off x="1838549"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98"/>
          <p:cNvSpPr/>
          <p:nvPr/>
        </p:nvSpPr>
        <p:spPr>
          <a:xfrm>
            <a:off x="1675513"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98"/>
          <p:cNvSpPr/>
          <p:nvPr/>
        </p:nvSpPr>
        <p:spPr>
          <a:xfrm>
            <a:off x="1725730"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98"/>
          <p:cNvSpPr/>
          <p:nvPr/>
        </p:nvSpPr>
        <p:spPr>
          <a:xfrm>
            <a:off x="1908418"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98"/>
          <p:cNvSpPr/>
          <p:nvPr/>
        </p:nvSpPr>
        <p:spPr>
          <a:xfrm rot="5400000">
            <a:off x="2001224"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98"/>
          <p:cNvSpPr/>
          <p:nvPr/>
        </p:nvSpPr>
        <p:spPr>
          <a:xfrm>
            <a:off x="221590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98"/>
          <p:cNvSpPr/>
          <p:nvPr/>
        </p:nvSpPr>
        <p:spPr>
          <a:xfrm>
            <a:off x="2093471"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98"/>
          <p:cNvSpPr/>
          <p:nvPr/>
        </p:nvSpPr>
        <p:spPr>
          <a:xfrm>
            <a:off x="233484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98"/>
          <p:cNvSpPr/>
          <p:nvPr/>
        </p:nvSpPr>
        <p:spPr>
          <a:xfrm>
            <a:off x="2453806"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98"/>
          <p:cNvSpPr/>
          <p:nvPr/>
        </p:nvSpPr>
        <p:spPr>
          <a:xfrm rot="5400000">
            <a:off x="2453765"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98"/>
          <p:cNvSpPr/>
          <p:nvPr/>
        </p:nvSpPr>
        <p:spPr>
          <a:xfrm>
            <a:off x="2708051"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98"/>
          <p:cNvSpPr/>
          <p:nvPr/>
        </p:nvSpPr>
        <p:spPr>
          <a:xfrm>
            <a:off x="2580928"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98"/>
          <p:cNvSpPr/>
          <p:nvPr/>
        </p:nvSpPr>
        <p:spPr>
          <a:xfrm>
            <a:off x="2892641"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98"/>
          <p:cNvSpPr/>
          <p:nvPr/>
        </p:nvSpPr>
        <p:spPr>
          <a:xfrm>
            <a:off x="202422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98"/>
          <p:cNvSpPr/>
          <p:nvPr/>
        </p:nvSpPr>
        <p:spPr>
          <a:xfrm>
            <a:off x="2016978"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98"/>
          <p:cNvSpPr/>
          <p:nvPr/>
        </p:nvSpPr>
        <p:spPr>
          <a:xfrm>
            <a:off x="2453806"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98"/>
          <p:cNvSpPr/>
          <p:nvPr/>
        </p:nvSpPr>
        <p:spPr>
          <a:xfrm>
            <a:off x="3019753"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98"/>
          <p:cNvSpPr/>
          <p:nvPr/>
        </p:nvSpPr>
        <p:spPr>
          <a:xfrm rot="5400000">
            <a:off x="3048449"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98"/>
          <p:cNvSpPr/>
          <p:nvPr/>
        </p:nvSpPr>
        <p:spPr>
          <a:xfrm>
            <a:off x="3019748"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98"/>
          <p:cNvSpPr/>
          <p:nvPr/>
        </p:nvSpPr>
        <p:spPr>
          <a:xfrm>
            <a:off x="3313452"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98"/>
          <p:cNvSpPr/>
          <p:nvPr/>
        </p:nvSpPr>
        <p:spPr>
          <a:xfrm>
            <a:off x="319534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98"/>
          <p:cNvSpPr/>
          <p:nvPr/>
        </p:nvSpPr>
        <p:spPr>
          <a:xfrm>
            <a:off x="3663906"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98"/>
          <p:cNvSpPr/>
          <p:nvPr/>
        </p:nvSpPr>
        <p:spPr>
          <a:xfrm>
            <a:off x="354579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98"/>
          <p:cNvSpPr/>
          <p:nvPr/>
        </p:nvSpPr>
        <p:spPr>
          <a:xfrm>
            <a:off x="3663916"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98"/>
          <p:cNvSpPr/>
          <p:nvPr/>
        </p:nvSpPr>
        <p:spPr>
          <a:xfrm rot="5400000">
            <a:off x="3720997"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98"/>
          <p:cNvSpPr/>
          <p:nvPr/>
        </p:nvSpPr>
        <p:spPr>
          <a:xfrm>
            <a:off x="4036026"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98"/>
          <p:cNvSpPr/>
          <p:nvPr/>
        </p:nvSpPr>
        <p:spPr>
          <a:xfrm>
            <a:off x="3907085"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98"/>
          <p:cNvSpPr/>
          <p:nvPr/>
        </p:nvSpPr>
        <p:spPr>
          <a:xfrm>
            <a:off x="4504822"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98"/>
          <p:cNvSpPr/>
          <p:nvPr/>
        </p:nvSpPr>
        <p:spPr>
          <a:xfrm>
            <a:off x="4375881"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8"/>
          <p:cNvSpPr/>
          <p:nvPr/>
        </p:nvSpPr>
        <p:spPr>
          <a:xfrm>
            <a:off x="4292184"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8"/>
          <p:cNvSpPr/>
          <p:nvPr/>
        </p:nvSpPr>
        <p:spPr>
          <a:xfrm>
            <a:off x="4508565"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98"/>
          <p:cNvSpPr/>
          <p:nvPr/>
        </p:nvSpPr>
        <p:spPr>
          <a:xfrm>
            <a:off x="4990118"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98"/>
          <p:cNvSpPr/>
          <p:nvPr/>
        </p:nvSpPr>
        <p:spPr>
          <a:xfrm>
            <a:off x="4851643"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98"/>
          <p:cNvSpPr/>
          <p:nvPr/>
        </p:nvSpPr>
        <p:spPr>
          <a:xfrm>
            <a:off x="5343549"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98"/>
          <p:cNvSpPr/>
          <p:nvPr/>
        </p:nvSpPr>
        <p:spPr>
          <a:xfrm>
            <a:off x="5223944"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98"/>
          <p:cNvSpPr/>
          <p:nvPr/>
        </p:nvSpPr>
        <p:spPr>
          <a:xfrm flipH="1" rot="5400000">
            <a:off x="4559157"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98"/>
          <p:cNvSpPr/>
          <p:nvPr/>
        </p:nvSpPr>
        <p:spPr>
          <a:xfrm>
            <a:off x="5343559"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8"/>
          <p:cNvSpPr/>
          <p:nvPr/>
        </p:nvSpPr>
        <p:spPr>
          <a:xfrm>
            <a:off x="5182226"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98"/>
          <p:cNvSpPr/>
          <p:nvPr/>
        </p:nvSpPr>
        <p:spPr>
          <a:xfrm flipH="1" rot="5400000">
            <a:off x="5400640"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98"/>
          <p:cNvSpPr/>
          <p:nvPr/>
        </p:nvSpPr>
        <p:spPr>
          <a:xfrm>
            <a:off x="5719651"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98"/>
          <p:cNvSpPr/>
          <p:nvPr/>
        </p:nvSpPr>
        <p:spPr>
          <a:xfrm>
            <a:off x="5580645"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98"/>
          <p:cNvSpPr/>
          <p:nvPr/>
        </p:nvSpPr>
        <p:spPr>
          <a:xfrm flipH="1" rot="5400000">
            <a:off x="6108329"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98"/>
          <p:cNvSpPr/>
          <p:nvPr/>
        </p:nvSpPr>
        <p:spPr>
          <a:xfrm>
            <a:off x="6074664"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98"/>
          <p:cNvSpPr/>
          <p:nvPr/>
        </p:nvSpPr>
        <p:spPr>
          <a:xfrm>
            <a:off x="6079547"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98"/>
          <p:cNvSpPr/>
          <p:nvPr/>
        </p:nvSpPr>
        <p:spPr>
          <a:xfrm>
            <a:off x="5924340"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98"/>
          <p:cNvSpPr/>
          <p:nvPr/>
        </p:nvSpPr>
        <p:spPr>
          <a:xfrm>
            <a:off x="5968184"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98"/>
          <p:cNvSpPr/>
          <p:nvPr/>
        </p:nvSpPr>
        <p:spPr>
          <a:xfrm>
            <a:off x="642953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98"/>
          <p:cNvSpPr/>
          <p:nvPr/>
        </p:nvSpPr>
        <p:spPr>
          <a:xfrm>
            <a:off x="629544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98"/>
          <p:cNvSpPr/>
          <p:nvPr/>
        </p:nvSpPr>
        <p:spPr>
          <a:xfrm>
            <a:off x="669770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98"/>
          <p:cNvSpPr/>
          <p:nvPr/>
        </p:nvSpPr>
        <p:spPr>
          <a:xfrm>
            <a:off x="65636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98"/>
          <p:cNvSpPr/>
          <p:nvPr/>
        </p:nvSpPr>
        <p:spPr>
          <a:xfrm flipH="1" rot="5400000">
            <a:off x="6697677"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98"/>
          <p:cNvSpPr/>
          <p:nvPr/>
        </p:nvSpPr>
        <p:spPr>
          <a:xfrm>
            <a:off x="6697700"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8"/>
          <p:cNvSpPr/>
          <p:nvPr/>
        </p:nvSpPr>
        <p:spPr>
          <a:xfrm>
            <a:off x="663850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98"/>
          <p:cNvSpPr/>
          <p:nvPr/>
        </p:nvSpPr>
        <p:spPr>
          <a:xfrm>
            <a:off x="7194466"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98"/>
          <p:cNvSpPr/>
          <p:nvPr/>
        </p:nvSpPr>
        <p:spPr>
          <a:xfrm>
            <a:off x="7057721"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98"/>
          <p:cNvSpPr/>
          <p:nvPr/>
        </p:nvSpPr>
        <p:spPr>
          <a:xfrm>
            <a:off x="7300669"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8"/>
          <p:cNvSpPr/>
          <p:nvPr/>
        </p:nvSpPr>
        <p:spPr>
          <a:xfrm>
            <a:off x="7452759"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8"/>
          <p:cNvSpPr/>
          <p:nvPr/>
        </p:nvSpPr>
        <p:spPr>
          <a:xfrm>
            <a:off x="6966893"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8"/>
          <p:cNvSpPr/>
          <p:nvPr/>
        </p:nvSpPr>
        <p:spPr>
          <a:xfrm>
            <a:off x="6832281"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8" name="Google Shape;5608;p98"/>
          <p:cNvCxnSpPr/>
          <p:nvPr/>
        </p:nvCxnSpPr>
        <p:spPr>
          <a:xfrm>
            <a:off x="2227800"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5609" name="Google Shape;5609;p98"/>
          <p:cNvCxnSpPr/>
          <p:nvPr/>
        </p:nvCxnSpPr>
        <p:spPr>
          <a:xfrm flipH="1" rot="10800000">
            <a:off x="2683550"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5610" name="Google Shape;5610;p98"/>
          <p:cNvCxnSpPr/>
          <p:nvPr/>
        </p:nvCxnSpPr>
        <p:spPr>
          <a:xfrm>
            <a:off x="3264143"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5611" name="Google Shape;5611;p98"/>
          <p:cNvCxnSpPr/>
          <p:nvPr/>
        </p:nvCxnSpPr>
        <p:spPr>
          <a:xfrm flipH="1" rot="10800000">
            <a:off x="3932470"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5612" name="Google Shape;5612;p98"/>
          <p:cNvSpPr txBox="1"/>
          <p:nvPr/>
        </p:nvSpPr>
        <p:spPr>
          <a:xfrm>
            <a:off x="1567967" y="642908"/>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5613" name="Google Shape;5613;p98"/>
          <p:cNvSpPr txBox="1"/>
          <p:nvPr/>
        </p:nvSpPr>
        <p:spPr>
          <a:xfrm>
            <a:off x="2885950"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4" name="Google Shape;5614;p98"/>
          <p:cNvSpPr txBox="1"/>
          <p:nvPr/>
        </p:nvSpPr>
        <p:spPr>
          <a:xfrm>
            <a:off x="1652983"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5" name="Google Shape;5615;p98"/>
          <p:cNvSpPr txBox="1"/>
          <p:nvPr/>
        </p:nvSpPr>
        <p:spPr>
          <a:xfrm>
            <a:off x="1831433"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6" name="Google Shape;5616;p98"/>
          <p:cNvSpPr txBox="1"/>
          <p:nvPr/>
        </p:nvSpPr>
        <p:spPr>
          <a:xfrm>
            <a:off x="2048350"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7" name="Google Shape;5617;p98"/>
          <p:cNvSpPr txBox="1"/>
          <p:nvPr/>
        </p:nvSpPr>
        <p:spPr>
          <a:xfrm>
            <a:off x="2291200"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8" name="Google Shape;5618;p98"/>
          <p:cNvSpPr txBox="1"/>
          <p:nvPr/>
        </p:nvSpPr>
        <p:spPr>
          <a:xfrm>
            <a:off x="2574250"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9" name="Google Shape;5619;p98"/>
          <p:cNvSpPr txBox="1"/>
          <p:nvPr/>
        </p:nvSpPr>
        <p:spPr>
          <a:xfrm>
            <a:off x="3208025"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0" name="Google Shape;5620;p98"/>
          <p:cNvSpPr txBox="1"/>
          <p:nvPr/>
        </p:nvSpPr>
        <p:spPr>
          <a:xfrm>
            <a:off x="3558375"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1" name="Google Shape;5621;p98"/>
          <p:cNvSpPr txBox="1"/>
          <p:nvPr/>
        </p:nvSpPr>
        <p:spPr>
          <a:xfrm>
            <a:off x="3988873"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2" name="Google Shape;5622;p98"/>
          <p:cNvSpPr txBox="1"/>
          <p:nvPr/>
        </p:nvSpPr>
        <p:spPr>
          <a:xfrm>
            <a:off x="4447650"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3" name="Google Shape;5623;p98"/>
          <p:cNvSpPr txBox="1"/>
          <p:nvPr/>
        </p:nvSpPr>
        <p:spPr>
          <a:xfrm>
            <a:off x="4153240"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5624" name="Google Shape;5624;p98"/>
          <p:cNvSpPr txBox="1"/>
          <p:nvPr/>
        </p:nvSpPr>
        <p:spPr>
          <a:xfrm>
            <a:off x="4868463"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5" name="Google Shape;5625;p98"/>
          <p:cNvSpPr txBox="1"/>
          <p:nvPr/>
        </p:nvSpPr>
        <p:spPr>
          <a:xfrm>
            <a:off x="7257748"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5626" name="Google Shape;5626;p98"/>
          <p:cNvSpPr txBox="1"/>
          <p:nvPr/>
        </p:nvSpPr>
        <p:spPr>
          <a:xfrm>
            <a:off x="5038850"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5627" name="Google Shape;5627;p98"/>
          <p:cNvSpPr txBox="1"/>
          <p:nvPr/>
        </p:nvSpPr>
        <p:spPr>
          <a:xfrm>
            <a:off x="5573718"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28" name="Google Shape;5628;p98"/>
          <p:cNvSpPr txBox="1"/>
          <p:nvPr/>
        </p:nvSpPr>
        <p:spPr>
          <a:xfrm>
            <a:off x="5801933"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5629" name="Google Shape;5629;p98"/>
          <p:cNvSpPr txBox="1"/>
          <p:nvPr/>
        </p:nvSpPr>
        <p:spPr>
          <a:xfrm>
            <a:off x="6198376"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30" name="Google Shape;5630;p98"/>
          <p:cNvSpPr txBox="1"/>
          <p:nvPr/>
        </p:nvSpPr>
        <p:spPr>
          <a:xfrm>
            <a:off x="6414733"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5631" name="Google Shape;5631;p98"/>
          <p:cNvSpPr txBox="1"/>
          <p:nvPr/>
        </p:nvSpPr>
        <p:spPr>
          <a:xfrm>
            <a:off x="6774770"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2" name="Google Shape;5632;p98"/>
          <p:cNvSpPr txBox="1"/>
          <p:nvPr/>
        </p:nvSpPr>
        <p:spPr>
          <a:xfrm>
            <a:off x="7009000"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3" name="Google Shape;5633;p98"/>
          <p:cNvSpPr/>
          <p:nvPr/>
        </p:nvSpPr>
        <p:spPr>
          <a:xfrm>
            <a:off x="2596838"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98"/>
          <p:cNvSpPr/>
          <p:nvPr/>
        </p:nvSpPr>
        <p:spPr>
          <a:xfrm>
            <a:off x="2674455"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98"/>
          <p:cNvSpPr/>
          <p:nvPr/>
        </p:nvSpPr>
        <p:spPr>
          <a:xfrm rot="5400000">
            <a:off x="2674474"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6" name="Google Shape;5636;p98"/>
          <p:cNvCxnSpPr/>
          <p:nvPr/>
        </p:nvCxnSpPr>
        <p:spPr>
          <a:xfrm flipH="1" rot="10800000">
            <a:off x="3855642"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5637" name="Google Shape;5637;p98"/>
          <p:cNvSpPr/>
          <p:nvPr/>
        </p:nvSpPr>
        <p:spPr>
          <a:xfrm>
            <a:off x="4068738"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98"/>
          <p:cNvSpPr/>
          <p:nvPr/>
        </p:nvSpPr>
        <p:spPr>
          <a:xfrm>
            <a:off x="4047544"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98"/>
          <p:cNvSpPr/>
          <p:nvPr/>
        </p:nvSpPr>
        <p:spPr>
          <a:xfrm flipH="1" rot="5400000">
            <a:off x="2674454"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98"/>
          <p:cNvSpPr/>
          <p:nvPr/>
        </p:nvSpPr>
        <p:spPr>
          <a:xfrm>
            <a:off x="19232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98"/>
          <p:cNvSpPr/>
          <p:nvPr/>
        </p:nvSpPr>
        <p:spPr>
          <a:xfrm>
            <a:off x="2349709"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98"/>
          <p:cNvSpPr/>
          <p:nvPr/>
        </p:nvSpPr>
        <p:spPr>
          <a:xfrm>
            <a:off x="2907559"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98"/>
          <p:cNvSpPr/>
          <p:nvPr/>
        </p:nvSpPr>
        <p:spPr>
          <a:xfrm>
            <a:off x="4390734"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98"/>
          <p:cNvSpPr/>
          <p:nvPr/>
        </p:nvSpPr>
        <p:spPr>
          <a:xfrm>
            <a:off x="6578459"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98"/>
          <p:cNvSpPr/>
          <p:nvPr/>
        </p:nvSpPr>
        <p:spPr>
          <a:xfrm>
            <a:off x="731550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98"/>
          <p:cNvSpPr/>
          <p:nvPr/>
        </p:nvSpPr>
        <p:spPr>
          <a:xfrm>
            <a:off x="5943246"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98"/>
          <p:cNvSpPr/>
          <p:nvPr/>
        </p:nvSpPr>
        <p:spPr>
          <a:xfrm>
            <a:off x="5225496"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98"/>
          <p:cNvSpPr/>
          <p:nvPr/>
        </p:nvSpPr>
        <p:spPr>
          <a:xfrm>
            <a:off x="3547359"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98"/>
          <p:cNvSpPr/>
          <p:nvPr/>
        </p:nvSpPr>
        <p:spPr>
          <a:xfrm>
            <a:off x="5132959"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98"/>
          <p:cNvSpPr/>
          <p:nvPr/>
        </p:nvSpPr>
        <p:spPr>
          <a:xfrm>
            <a:off x="5132959"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98"/>
          <p:cNvSpPr/>
          <p:nvPr/>
        </p:nvSpPr>
        <p:spPr>
          <a:xfrm>
            <a:off x="5132959"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98"/>
          <p:cNvSpPr txBox="1"/>
          <p:nvPr/>
        </p:nvSpPr>
        <p:spPr>
          <a:xfrm>
            <a:off x="2623563"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5653" name="Google Shape;5653;p98"/>
          <p:cNvSpPr txBox="1"/>
          <p:nvPr/>
        </p:nvSpPr>
        <p:spPr>
          <a:xfrm>
            <a:off x="2623563"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5654" name="Google Shape;5654;p98"/>
          <p:cNvSpPr txBox="1"/>
          <p:nvPr/>
        </p:nvSpPr>
        <p:spPr>
          <a:xfrm>
            <a:off x="4017310"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5655" name="Google Shape;5655;p98"/>
          <p:cNvSpPr txBox="1"/>
          <p:nvPr/>
        </p:nvSpPr>
        <p:spPr>
          <a:xfrm>
            <a:off x="4022764"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5656" name="Google Shape;5656;p98"/>
          <p:cNvSpPr txBox="1"/>
          <p:nvPr/>
        </p:nvSpPr>
        <p:spPr>
          <a:xfrm>
            <a:off x="2623563"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5657" name="Google Shape;5657;p98"/>
          <p:cNvSpPr txBox="1"/>
          <p:nvPr/>
        </p:nvSpPr>
        <p:spPr>
          <a:xfrm>
            <a:off x="3946194"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5658" name="Google Shape;5658;p98"/>
          <p:cNvSpPr txBox="1"/>
          <p:nvPr/>
        </p:nvSpPr>
        <p:spPr>
          <a:xfrm>
            <a:off x="5197181"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5659" name="Google Shape;5659;p98"/>
          <p:cNvSpPr txBox="1"/>
          <p:nvPr/>
        </p:nvSpPr>
        <p:spPr>
          <a:xfrm>
            <a:off x="5199553"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5660" name="Google Shape;5660;p98"/>
          <p:cNvSpPr txBox="1"/>
          <p:nvPr/>
        </p:nvSpPr>
        <p:spPr>
          <a:xfrm>
            <a:off x="5199577"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5661" name="Google Shape;5661;p98"/>
          <p:cNvSpPr/>
          <p:nvPr/>
        </p:nvSpPr>
        <p:spPr>
          <a:xfrm>
            <a:off x="534488" y="10361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8"/>
          <p:cNvSpPr/>
          <p:nvPr/>
        </p:nvSpPr>
        <p:spPr>
          <a:xfrm>
            <a:off x="610688" y="11123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98"/>
          <p:cNvSpPr/>
          <p:nvPr/>
        </p:nvSpPr>
        <p:spPr>
          <a:xfrm>
            <a:off x="686888" y="11885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98"/>
          <p:cNvSpPr/>
          <p:nvPr/>
        </p:nvSpPr>
        <p:spPr>
          <a:xfrm>
            <a:off x="763088" y="12647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98"/>
          <p:cNvSpPr/>
          <p:nvPr/>
        </p:nvSpPr>
        <p:spPr>
          <a:xfrm>
            <a:off x="7600613"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98"/>
          <p:cNvSpPr/>
          <p:nvPr/>
        </p:nvSpPr>
        <p:spPr>
          <a:xfrm>
            <a:off x="7676813"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98"/>
          <p:cNvSpPr/>
          <p:nvPr/>
        </p:nvSpPr>
        <p:spPr>
          <a:xfrm>
            <a:off x="7753013"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98"/>
          <p:cNvSpPr/>
          <p:nvPr/>
        </p:nvSpPr>
        <p:spPr>
          <a:xfrm>
            <a:off x="7829213"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2" name="Shape 5672"/>
        <p:cNvGrpSpPr/>
        <p:nvPr/>
      </p:nvGrpSpPr>
      <p:grpSpPr>
        <a:xfrm>
          <a:off x="0" y="0"/>
          <a:ext cx="0" cy="0"/>
          <a:chOff x="0" y="0"/>
          <a:chExt cx="0" cy="0"/>
        </a:xfrm>
      </p:grpSpPr>
      <p:sp>
        <p:nvSpPr>
          <p:cNvPr id="5673" name="Google Shape;5673;p99"/>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674" name="Google Shape;5674;p99"/>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675" name="Google Shape;5675;p99"/>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6" name="Google Shape;5676;p99"/>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77" name="Google Shape;5677;p99"/>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8" name="Google Shape;5678;p99"/>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5679" name="Google Shape;5679;p99"/>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80" name="Google Shape;5680;p99"/>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681" name="Google Shape;5681;p99"/>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682" name="Google Shape;5682;p99"/>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683" name="Google Shape;5683;p99"/>
          <p:cNvCxnSpPr>
            <a:stCxn id="5673" idx="0"/>
            <a:endCxn id="5675"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684" name="Google Shape;5684;p99"/>
          <p:cNvCxnSpPr>
            <a:stCxn id="5675" idx="0"/>
            <a:endCxn id="5675"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685" name="Google Shape;5685;p99"/>
          <p:cNvCxnSpPr>
            <a:stCxn id="5674" idx="0"/>
            <a:endCxn id="5677"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686" name="Google Shape;5686;p99"/>
          <p:cNvCxnSpPr>
            <a:stCxn id="5675" idx="0"/>
            <a:endCxn id="5675"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687" name="Google Shape;5687;p99"/>
          <p:cNvCxnSpPr>
            <a:stCxn id="5675" idx="0"/>
            <a:endCxn id="5675"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688" name="Google Shape;5688;p99"/>
          <p:cNvCxnSpPr>
            <a:stCxn id="5674" idx="2"/>
            <a:endCxn id="5675"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89" name="Google Shape;5689;p99"/>
          <p:cNvCxnSpPr>
            <a:stCxn id="5677" idx="0"/>
            <a:endCxn id="5676"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90" name="Google Shape;5690;p99"/>
          <p:cNvCxnSpPr>
            <a:stCxn id="5676" idx="0"/>
            <a:endCxn id="5680"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91" name="Google Shape;5691;p99"/>
          <p:cNvCxnSpPr>
            <a:stCxn id="5680" idx="0"/>
            <a:endCxn id="5681"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92" name="Google Shape;5692;p99"/>
          <p:cNvCxnSpPr>
            <a:stCxn id="5681" idx="0"/>
            <a:endCxn id="5682"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93" name="Google Shape;5693;p99"/>
          <p:cNvCxnSpPr>
            <a:stCxn id="5682" idx="0"/>
            <a:endCxn id="5678"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694" name="Google Shape;5694;p99"/>
          <p:cNvCxnSpPr>
            <a:stCxn id="5678" idx="0"/>
            <a:endCxn id="5679"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5695" name="Google Shape;5695;p99"/>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5696" name="Google Shape;5696;p99"/>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697" name="Google Shape;5697;p99"/>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698" name="Google Shape;5698;p99"/>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699" name="Google Shape;5699;p99"/>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700" name="Google Shape;5700;p99"/>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5701" name="Google Shape;5701;p99"/>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702" name="Google Shape;5702;p99"/>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5703" name="Google Shape;5703;p99"/>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5704" name="Google Shape;5704;p99"/>
          <p:cNvCxnSpPr>
            <a:stCxn id="5695" idx="0"/>
            <a:endCxn id="5696"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05" name="Google Shape;5705;p99"/>
          <p:cNvCxnSpPr>
            <a:stCxn id="5696" idx="0"/>
            <a:endCxn id="5698"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06" name="Google Shape;5706;p99"/>
          <p:cNvCxnSpPr>
            <a:stCxn id="5698" idx="0"/>
            <a:endCxn id="5698"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707" name="Google Shape;5707;p99"/>
          <p:cNvCxnSpPr>
            <a:stCxn id="5697" idx="0"/>
            <a:endCxn id="5699"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08" name="Google Shape;5708;p99"/>
          <p:cNvCxnSpPr>
            <a:stCxn id="5698" idx="0"/>
            <a:endCxn id="5698"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709" name="Google Shape;5709;p99"/>
          <p:cNvCxnSpPr>
            <a:stCxn id="5698" idx="0"/>
            <a:endCxn id="5698"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710" name="Google Shape;5710;p99"/>
          <p:cNvCxnSpPr>
            <a:stCxn id="5697" idx="2"/>
            <a:endCxn id="5698"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11" name="Google Shape;5711;p99"/>
          <p:cNvCxnSpPr>
            <a:stCxn id="5699" idx="0"/>
            <a:endCxn id="5712"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13" name="Google Shape;5713;p99"/>
          <p:cNvCxnSpPr>
            <a:stCxn id="5700" idx="0"/>
            <a:endCxn id="5703"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5714" name="Google Shape;5714;p99"/>
          <p:cNvCxnSpPr>
            <a:stCxn id="5703" idx="0"/>
            <a:endCxn id="5702"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5715" name="Google Shape;5715;p99"/>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716" name="Google Shape;5716;p99"/>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5717" name="Google Shape;5717;p99"/>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5718" name="Google Shape;5718;p99"/>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719" name="Google Shape;5719;p99"/>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720" name="Google Shape;5720;p99"/>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5721" name="Google Shape;5721;p99"/>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pic>
        <p:nvPicPr>
          <p:cNvPr id="5722" name="Google Shape;5722;p99"/>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723" name="Google Shape;5723;p99"/>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5724" name="Google Shape;5724;p99"/>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725" name="Google Shape;5725;p99"/>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726" name="Google Shape;5726;p99"/>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727" name="Google Shape;5727;p99"/>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728" name="Google Shape;5728;p99"/>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729" name="Google Shape;5729;p99"/>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730" name="Google Shape;5730;p99"/>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731" name="Google Shape;5731;p99"/>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732" name="Google Shape;5732;p99"/>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733" name="Google Shape;5733;p99"/>
          <p:cNvCxnSpPr>
            <a:stCxn id="5723" idx="0"/>
            <a:endCxn id="5724"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34" name="Google Shape;5734;p99"/>
          <p:cNvCxnSpPr>
            <a:stCxn id="5724" idx="0"/>
            <a:endCxn id="5726"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735" name="Google Shape;5735;p99"/>
          <p:cNvCxnSpPr>
            <a:stCxn id="5726" idx="0"/>
            <a:endCxn id="5726"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736" name="Google Shape;5736;p99"/>
          <p:cNvCxnSpPr>
            <a:stCxn id="5725" idx="0"/>
            <a:endCxn id="5728"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737" name="Google Shape;5737;p99"/>
          <p:cNvCxnSpPr>
            <a:stCxn id="5726" idx="0"/>
            <a:endCxn id="5726"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738" name="Google Shape;5738;p99"/>
          <p:cNvCxnSpPr>
            <a:stCxn id="5726" idx="0"/>
            <a:endCxn id="5726"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739" name="Google Shape;5739;p99"/>
          <p:cNvCxnSpPr>
            <a:stCxn id="5725" idx="2"/>
            <a:endCxn id="5726"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40" name="Google Shape;5740;p99"/>
          <p:cNvCxnSpPr>
            <a:stCxn id="5728" idx="0"/>
            <a:endCxn id="5727"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41" name="Google Shape;5741;p99"/>
          <p:cNvCxnSpPr>
            <a:stCxn id="5727" idx="0"/>
            <a:endCxn id="5730"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42" name="Google Shape;5742;p99"/>
          <p:cNvCxnSpPr>
            <a:stCxn id="5730" idx="0"/>
            <a:endCxn id="5731"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43" name="Google Shape;5743;p99"/>
          <p:cNvCxnSpPr>
            <a:stCxn id="5731" idx="0"/>
            <a:endCxn id="5732"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44" name="Google Shape;5744;p99"/>
          <p:cNvCxnSpPr>
            <a:stCxn id="5732" idx="0"/>
            <a:endCxn id="5729"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45" name="Google Shape;5745;p99"/>
          <p:cNvCxnSpPr>
            <a:stCxn id="5729" idx="0"/>
            <a:endCxn id="5746"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5747" name="Google Shape;5747;p99"/>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748" name="Google Shape;5748;p99"/>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749" name="Google Shape;5749;p99"/>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5750" name="Google Shape;5750;p99"/>
          <p:cNvCxnSpPr>
            <a:endCxn id="5673"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5751" name="Google Shape;5751;p99"/>
          <p:cNvSpPr/>
          <p:nvPr/>
        </p:nvSpPr>
        <p:spPr>
          <a:xfrm>
            <a:off x="8018950" y="3587950"/>
            <a:ext cx="803100" cy="52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a:t>
            </a:r>
            <a:endParaRPr/>
          </a:p>
          <a:p>
            <a:pPr indent="0" lvl="0" marL="0" rtl="0" algn="l">
              <a:spcBef>
                <a:spcPts val="0"/>
              </a:spcBef>
              <a:spcAft>
                <a:spcPts val="0"/>
              </a:spcAft>
              <a:buNone/>
            </a:pPr>
            <a:r>
              <a:rPr lang="en"/>
              <a:t>Vector</a:t>
            </a:r>
            <a:endParaRPr/>
          </a:p>
        </p:txBody>
      </p:sp>
      <p:sp>
        <p:nvSpPr>
          <p:cNvPr id="5752" name="Google Shape;5752;p99"/>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753" name="Google Shape;5753;p99"/>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754" name="Google Shape;5754;p99"/>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755" name="Google Shape;5755;p99"/>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756" name="Google Shape;5756;p99"/>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757" name="Google Shape;5757;p99"/>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758" name="Google Shape;5758;p99"/>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759" name="Google Shape;5759;p99"/>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760" name="Google Shape;5760;p99"/>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761" name="Google Shape;5761;p99"/>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5" name="Shape 5765"/>
        <p:cNvGrpSpPr/>
        <p:nvPr/>
      </p:nvGrpSpPr>
      <p:grpSpPr>
        <a:xfrm>
          <a:off x="0" y="0"/>
          <a:ext cx="0" cy="0"/>
          <a:chOff x="0" y="0"/>
          <a:chExt cx="0" cy="0"/>
        </a:xfrm>
      </p:grpSpPr>
      <p:sp>
        <p:nvSpPr>
          <p:cNvPr id="5766" name="Google Shape;5766;p100"/>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5767" name="Google Shape;5767;p100"/>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768" name="Google Shape;5768;p100"/>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769" name="Google Shape;5769;p100"/>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5770" name="Google Shape;5770;p100"/>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771" name="Google Shape;5771;p100"/>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5772" name="Google Shape;5772;p100"/>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5773" name="Google Shape;5773;p100"/>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774" name="Google Shape;5774;p100"/>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5775" name="Google Shape;5775;p100"/>
          <p:cNvCxnSpPr>
            <a:stCxn id="5766" idx="0"/>
            <a:endCxn id="5768"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776" name="Google Shape;5776;p100"/>
          <p:cNvCxnSpPr>
            <a:stCxn id="5766" idx="0"/>
            <a:endCxn id="5767"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5777" name="Google Shape;5777;p100"/>
          <p:cNvCxnSpPr>
            <a:stCxn id="5766" idx="0"/>
            <a:endCxn id="5770"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778" name="Google Shape;5778;p100"/>
          <p:cNvCxnSpPr>
            <a:stCxn id="5766" idx="0"/>
            <a:endCxn id="5772"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779" name="Google Shape;5779;p100"/>
          <p:cNvCxnSpPr>
            <a:stCxn id="5768" idx="0"/>
            <a:endCxn id="5769"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780" name="Google Shape;5780;p100"/>
          <p:cNvCxnSpPr>
            <a:stCxn id="5770" idx="0"/>
            <a:endCxn id="5771"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781" name="Google Shape;5781;p100"/>
          <p:cNvCxnSpPr>
            <a:stCxn id="5772" idx="0"/>
            <a:endCxn id="5773"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782" name="Google Shape;5782;p100"/>
          <p:cNvCxnSpPr>
            <a:stCxn id="5767" idx="0"/>
            <a:endCxn id="5774"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5783" name="Google Shape;5783;p100"/>
          <p:cNvCxnSpPr>
            <a:stCxn id="5769" idx="0"/>
            <a:endCxn id="5774"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5784" name="Google Shape;5784;p100"/>
          <p:cNvCxnSpPr>
            <a:stCxn id="5771" idx="0"/>
            <a:endCxn id="5774"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5785" name="Google Shape;5785;p100"/>
          <p:cNvCxnSpPr>
            <a:stCxn id="5773" idx="0"/>
            <a:endCxn id="5774"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9" name="Shape 5789"/>
        <p:cNvGrpSpPr/>
        <p:nvPr/>
      </p:nvGrpSpPr>
      <p:grpSpPr>
        <a:xfrm>
          <a:off x="0" y="0"/>
          <a:ext cx="0" cy="0"/>
          <a:chOff x="0" y="0"/>
          <a:chExt cx="0" cy="0"/>
        </a:xfrm>
      </p:grpSpPr>
      <p:sp>
        <p:nvSpPr>
          <p:cNvPr id="5790" name="Google Shape;5790;p101"/>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5791" name="Google Shape;5791;p101"/>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792" name="Google Shape;5792;p101"/>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793" name="Google Shape;5793;p101"/>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5794" name="Google Shape;5794;p101"/>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795" name="Google Shape;5795;p101"/>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5796" name="Google Shape;5796;p101"/>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5797" name="Google Shape;5797;p101"/>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5798" name="Google Shape;5798;p101"/>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5799" name="Google Shape;5799;p101"/>
          <p:cNvCxnSpPr>
            <a:stCxn id="5790" idx="0"/>
            <a:endCxn id="5792"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800" name="Google Shape;5800;p101"/>
          <p:cNvCxnSpPr>
            <a:stCxn id="5790" idx="0"/>
            <a:endCxn id="5791"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5801" name="Google Shape;5801;p101"/>
          <p:cNvCxnSpPr>
            <a:stCxn id="5790" idx="0"/>
            <a:endCxn id="5794"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802" name="Google Shape;5802;p101"/>
          <p:cNvCxnSpPr>
            <a:stCxn id="5790" idx="0"/>
            <a:endCxn id="5796"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803" name="Google Shape;5803;p101"/>
          <p:cNvCxnSpPr>
            <a:stCxn id="5792" idx="0"/>
            <a:endCxn id="5793"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804" name="Google Shape;5804;p101"/>
          <p:cNvCxnSpPr>
            <a:stCxn id="5794" idx="0"/>
            <a:endCxn id="5795"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805" name="Google Shape;5805;p101"/>
          <p:cNvCxnSpPr>
            <a:stCxn id="5796" idx="0"/>
            <a:endCxn id="5797"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806" name="Google Shape;5806;p101"/>
          <p:cNvCxnSpPr>
            <a:stCxn id="5791" idx="0"/>
            <a:endCxn id="5798"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5807" name="Google Shape;5807;p101"/>
          <p:cNvCxnSpPr>
            <a:stCxn id="5793" idx="0"/>
            <a:endCxn id="5798"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5808" name="Google Shape;5808;p101"/>
          <p:cNvCxnSpPr>
            <a:stCxn id="5795" idx="0"/>
            <a:endCxn id="5798"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5809" name="Google Shape;5809;p101"/>
          <p:cNvCxnSpPr>
            <a:stCxn id="5797" idx="0"/>
            <a:endCxn id="5798"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0" name="Google Shape;340;p21"/>
          <p:cNvSpPr/>
          <p:nvPr/>
        </p:nvSpPr>
        <p:spPr>
          <a:xfrm>
            <a:off x="521425" y="2731500"/>
            <a:ext cx="2487600" cy="23157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3" name="Shape 5813"/>
        <p:cNvGrpSpPr/>
        <p:nvPr/>
      </p:nvGrpSpPr>
      <p:grpSpPr>
        <a:xfrm>
          <a:off x="0" y="0"/>
          <a:ext cx="0" cy="0"/>
          <a:chOff x="0" y="0"/>
          <a:chExt cx="0" cy="0"/>
        </a:xfrm>
      </p:grpSpPr>
      <p:sp>
        <p:nvSpPr>
          <p:cNvPr id="5814" name="Google Shape;5814;p102"/>
          <p:cNvSpPr/>
          <p:nvPr/>
        </p:nvSpPr>
        <p:spPr>
          <a:xfrm rot="5400000">
            <a:off x="6809925" y="2572113"/>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5815" name="Google Shape;5815;p102"/>
          <p:cNvSpPr/>
          <p:nvPr/>
        </p:nvSpPr>
        <p:spPr>
          <a:xfrm rot="5400000">
            <a:off x="6368175" y="2572113"/>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cxnSp>
        <p:nvCxnSpPr>
          <p:cNvPr id="5816" name="Google Shape;5816;p102"/>
          <p:cNvCxnSpPr>
            <a:stCxn id="5817" idx="0"/>
            <a:endCxn id="5815" idx="2"/>
          </p:cNvCxnSpPr>
          <p:nvPr/>
        </p:nvCxnSpPr>
        <p:spPr>
          <a:xfrm>
            <a:off x="6588975" y="2709663"/>
            <a:ext cx="166800" cy="0"/>
          </a:xfrm>
          <a:prstGeom prst="straightConnector1">
            <a:avLst/>
          </a:prstGeom>
          <a:noFill/>
          <a:ln cap="flat" cmpd="sng" w="9525">
            <a:solidFill>
              <a:schemeClr val="dk2"/>
            </a:solidFill>
            <a:prstDash val="solid"/>
            <a:round/>
            <a:headEnd len="med" w="med" type="triangle"/>
            <a:tailEnd len="med" w="med" type="none"/>
          </a:ln>
        </p:spPr>
      </p:cxnSp>
      <p:cxnSp>
        <p:nvCxnSpPr>
          <p:cNvPr id="5818" name="Google Shape;5818;p102"/>
          <p:cNvCxnSpPr>
            <a:stCxn id="5815" idx="0"/>
            <a:endCxn id="5814" idx="2"/>
          </p:cNvCxnSpPr>
          <p:nvPr/>
        </p:nvCxnSpPr>
        <p:spPr>
          <a:xfrm>
            <a:off x="7030725" y="2709663"/>
            <a:ext cx="166800" cy="0"/>
          </a:xfrm>
          <a:prstGeom prst="straightConnector1">
            <a:avLst/>
          </a:prstGeom>
          <a:noFill/>
          <a:ln cap="flat" cmpd="sng" w="9525">
            <a:solidFill>
              <a:schemeClr val="dk2"/>
            </a:solidFill>
            <a:prstDash val="solid"/>
            <a:round/>
            <a:headEnd len="med" w="med" type="triangle"/>
            <a:tailEnd len="med" w="med" type="none"/>
          </a:ln>
        </p:spPr>
      </p:cxnSp>
      <p:sp>
        <p:nvSpPr>
          <p:cNvPr id="5817" name="Google Shape;5817;p102"/>
          <p:cNvSpPr/>
          <p:nvPr/>
        </p:nvSpPr>
        <p:spPr>
          <a:xfrm rot="5400000">
            <a:off x="5926425" y="2572113"/>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sp>
        <p:nvSpPr>
          <p:cNvPr id="5819" name="Google Shape;5819;p102"/>
          <p:cNvSpPr/>
          <p:nvPr/>
        </p:nvSpPr>
        <p:spPr>
          <a:xfrm rot="5400000">
            <a:off x="54846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1</a:t>
            </a:r>
            <a:endParaRPr sz="1100"/>
          </a:p>
        </p:txBody>
      </p:sp>
      <p:sp>
        <p:nvSpPr>
          <p:cNvPr id="5820" name="Google Shape;5820;p102"/>
          <p:cNvSpPr/>
          <p:nvPr/>
        </p:nvSpPr>
        <p:spPr>
          <a:xfrm rot="5400000">
            <a:off x="48762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5821" name="Google Shape;5821;p102"/>
          <p:cNvSpPr/>
          <p:nvPr/>
        </p:nvSpPr>
        <p:spPr>
          <a:xfrm rot="5400000">
            <a:off x="3051075" y="2572113"/>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a:t>
            </a:r>
            <a:r>
              <a:rPr lang="en" sz="1100"/>
              <a:t>onv</a:t>
            </a:r>
            <a:endParaRPr sz="1100"/>
          </a:p>
        </p:txBody>
      </p:sp>
      <p:sp>
        <p:nvSpPr>
          <p:cNvPr id="5822" name="Google Shape;5822;p102"/>
          <p:cNvSpPr/>
          <p:nvPr/>
        </p:nvSpPr>
        <p:spPr>
          <a:xfrm rot="5400000">
            <a:off x="2609325" y="2572113"/>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conv</a:t>
            </a:r>
            <a:endParaRPr sz="1100"/>
          </a:p>
        </p:txBody>
      </p:sp>
      <p:sp>
        <p:nvSpPr>
          <p:cNvPr id="5823" name="Google Shape;5823;p102"/>
          <p:cNvSpPr/>
          <p:nvPr/>
        </p:nvSpPr>
        <p:spPr>
          <a:xfrm rot="5400000">
            <a:off x="2167575" y="2572113"/>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5824" name="Google Shape;5824;p102"/>
          <p:cNvSpPr/>
          <p:nvPr/>
        </p:nvSpPr>
        <p:spPr>
          <a:xfrm rot="5400000">
            <a:off x="1725825" y="2572113"/>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5825" name="Google Shape;5825;p102"/>
          <p:cNvSpPr/>
          <p:nvPr/>
        </p:nvSpPr>
        <p:spPr>
          <a:xfrm rot="5400000">
            <a:off x="1284075" y="2572113"/>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Out</a:t>
            </a:r>
            <a:r>
              <a:rPr lang="en" sz="1100"/>
              <a:t>put</a:t>
            </a:r>
            <a:endParaRPr sz="1100"/>
          </a:p>
        </p:txBody>
      </p:sp>
      <p:cxnSp>
        <p:nvCxnSpPr>
          <p:cNvPr id="5826" name="Google Shape;5826;p102"/>
          <p:cNvCxnSpPr>
            <a:stCxn id="5817" idx="2"/>
            <a:endCxn id="5819" idx="0"/>
          </p:cNvCxnSpPr>
          <p:nvPr/>
        </p:nvCxnSpPr>
        <p:spPr>
          <a:xfrm rot="10800000">
            <a:off x="614737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5827" name="Google Shape;5827;p102"/>
          <p:cNvCxnSpPr>
            <a:stCxn id="5819" idx="2"/>
            <a:endCxn id="5820" idx="0"/>
          </p:cNvCxnSpPr>
          <p:nvPr/>
        </p:nvCxnSpPr>
        <p:spPr>
          <a:xfrm rot="10800000">
            <a:off x="55388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5828" name="Google Shape;5828;p102"/>
          <p:cNvCxnSpPr>
            <a:stCxn id="5829" idx="2"/>
            <a:endCxn id="5821" idx="0"/>
          </p:cNvCxnSpPr>
          <p:nvPr/>
        </p:nvCxnSpPr>
        <p:spPr>
          <a:xfrm rot="10800000">
            <a:off x="37136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5830" name="Google Shape;5830;p102"/>
          <p:cNvCxnSpPr>
            <a:stCxn id="5821" idx="2"/>
            <a:endCxn id="5822" idx="0"/>
          </p:cNvCxnSpPr>
          <p:nvPr/>
        </p:nvCxnSpPr>
        <p:spPr>
          <a:xfrm rot="10800000">
            <a:off x="327202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5831" name="Google Shape;5831;p102"/>
          <p:cNvCxnSpPr>
            <a:stCxn id="5822" idx="2"/>
            <a:endCxn id="5823" idx="0"/>
          </p:cNvCxnSpPr>
          <p:nvPr/>
        </p:nvCxnSpPr>
        <p:spPr>
          <a:xfrm rot="10800000">
            <a:off x="283027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5832" name="Google Shape;5832;p102"/>
          <p:cNvCxnSpPr>
            <a:stCxn id="5823" idx="2"/>
            <a:endCxn id="5824" idx="0"/>
          </p:cNvCxnSpPr>
          <p:nvPr/>
        </p:nvCxnSpPr>
        <p:spPr>
          <a:xfrm rot="10800000">
            <a:off x="238852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5833" name="Google Shape;5833;p102"/>
          <p:cNvCxnSpPr>
            <a:stCxn id="5824" idx="2"/>
            <a:endCxn id="5825" idx="0"/>
          </p:cNvCxnSpPr>
          <p:nvPr/>
        </p:nvCxnSpPr>
        <p:spPr>
          <a:xfrm rot="10800000">
            <a:off x="1946775" y="2709663"/>
            <a:ext cx="166500" cy="0"/>
          </a:xfrm>
          <a:prstGeom prst="straightConnector1">
            <a:avLst/>
          </a:prstGeom>
          <a:noFill/>
          <a:ln cap="flat" cmpd="sng" w="9525">
            <a:solidFill>
              <a:schemeClr val="dk2"/>
            </a:solidFill>
            <a:prstDash val="solid"/>
            <a:round/>
            <a:headEnd len="med" w="med" type="none"/>
            <a:tailEnd len="med" w="med" type="triangle"/>
          </a:ln>
        </p:spPr>
      </p:cxnSp>
      <p:sp>
        <p:nvSpPr>
          <p:cNvPr id="5834" name="Google Shape;5834;p102"/>
          <p:cNvSpPr/>
          <p:nvPr/>
        </p:nvSpPr>
        <p:spPr>
          <a:xfrm rot="5400000">
            <a:off x="42678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5829" name="Google Shape;5829;p102"/>
          <p:cNvSpPr/>
          <p:nvPr/>
        </p:nvSpPr>
        <p:spPr>
          <a:xfrm rot="5400000">
            <a:off x="36594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cxnSp>
        <p:nvCxnSpPr>
          <p:cNvPr id="5835" name="Google Shape;5835;p102"/>
          <p:cNvCxnSpPr>
            <a:stCxn id="5820" idx="2"/>
            <a:endCxn id="5834" idx="0"/>
          </p:cNvCxnSpPr>
          <p:nvPr/>
        </p:nvCxnSpPr>
        <p:spPr>
          <a:xfrm rot="10800000">
            <a:off x="49304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5836" name="Google Shape;5836;p102"/>
          <p:cNvCxnSpPr>
            <a:stCxn id="5834" idx="2"/>
            <a:endCxn id="5829" idx="0"/>
          </p:cNvCxnSpPr>
          <p:nvPr/>
        </p:nvCxnSpPr>
        <p:spPr>
          <a:xfrm rot="10800000">
            <a:off x="4322025" y="2709662"/>
            <a:ext cx="333300" cy="0"/>
          </a:xfrm>
          <a:prstGeom prst="straightConnector1">
            <a:avLst/>
          </a:prstGeom>
          <a:noFill/>
          <a:ln cap="flat" cmpd="sng" w="9525">
            <a:solidFill>
              <a:schemeClr val="dk2"/>
            </a:solidFill>
            <a:prstDash val="solid"/>
            <a:round/>
            <a:headEnd len="med" w="med" type="none"/>
            <a:tailEnd len="med" w="med" type="triangle"/>
          </a:ln>
        </p:spPr>
      </p:cxnSp>
      <p:sp>
        <p:nvSpPr>
          <p:cNvPr id="5837" name="Google Shape;5837;p102"/>
          <p:cNvSpPr/>
          <p:nvPr/>
        </p:nvSpPr>
        <p:spPr>
          <a:xfrm>
            <a:off x="4528025"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5838" name="Google Shape;5838;p102"/>
          <p:cNvSpPr/>
          <p:nvPr/>
        </p:nvSpPr>
        <p:spPr>
          <a:xfrm>
            <a:off x="5155300"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5839" name="Google Shape;5839;p102"/>
          <p:cNvSpPr/>
          <p:nvPr/>
        </p:nvSpPr>
        <p:spPr>
          <a:xfrm>
            <a:off x="3884275"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3" name="Shape 5843"/>
        <p:cNvGrpSpPr/>
        <p:nvPr/>
      </p:nvGrpSpPr>
      <p:grpSpPr>
        <a:xfrm>
          <a:off x="0" y="0"/>
          <a:ext cx="0" cy="0"/>
          <a:chOff x="0" y="0"/>
          <a:chExt cx="0" cy="0"/>
        </a:xfrm>
      </p:grpSpPr>
      <p:sp>
        <p:nvSpPr>
          <p:cNvPr id="5844" name="Google Shape;5844;p103"/>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5845" name="Google Shape;5845;p103"/>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5846" name="Google Shape;5846;p103"/>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5847" name="Google Shape;5847;p103"/>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48" name="Google Shape;5848;p103"/>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5849" name="Google Shape;5849;p103"/>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5850" name="Google Shape;5850;p103"/>
          <p:cNvCxnSpPr>
            <a:stCxn id="5849" idx="0"/>
            <a:endCxn id="5851"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5852" name="Google Shape;5852;p103"/>
          <p:cNvCxnSpPr>
            <a:stCxn id="5849" idx="0"/>
            <a:endCxn id="5848"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5853" name="Google Shape;5853;p103"/>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51" name="Google Shape;5851;p103"/>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5854" name="Google Shape;5854;p103"/>
          <p:cNvCxnSpPr>
            <a:stCxn id="5845" idx="2"/>
            <a:endCxn id="5853"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5855" name="Google Shape;5855;p103"/>
          <p:cNvCxnSpPr>
            <a:stCxn id="5853" idx="2"/>
            <a:endCxn id="5851"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5856" name="Google Shape;5856;p103"/>
          <p:cNvCxnSpPr>
            <a:stCxn id="5847" idx="2"/>
            <a:endCxn id="5846"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5857" name="Google Shape;5857;p103"/>
          <p:cNvCxnSpPr>
            <a:stCxn id="5846" idx="2"/>
            <a:endCxn id="5849"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5858" name="Google Shape;5858;p103"/>
          <p:cNvCxnSpPr>
            <a:stCxn id="5844" idx="2"/>
            <a:endCxn id="5845"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5859" name="Google Shape;5859;p103"/>
          <p:cNvCxnSpPr>
            <a:stCxn id="5844" idx="2"/>
            <a:endCxn id="5847"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5860" name="Google Shape;5860;p103"/>
          <p:cNvCxnSpPr>
            <a:stCxn id="5844" idx="2"/>
            <a:endCxn id="5848"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4" name="Shape 5864"/>
        <p:cNvGrpSpPr/>
        <p:nvPr/>
      </p:nvGrpSpPr>
      <p:grpSpPr>
        <a:xfrm>
          <a:off x="0" y="0"/>
          <a:ext cx="0" cy="0"/>
          <a:chOff x="0" y="0"/>
          <a:chExt cx="0" cy="0"/>
        </a:xfrm>
      </p:grpSpPr>
      <p:sp>
        <p:nvSpPr>
          <p:cNvPr id="5865" name="Google Shape;5865;p104"/>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5866" name="Google Shape;5866;p104"/>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5867" name="Google Shape;5867;p104"/>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868" name="Google Shape;5868;p104"/>
          <p:cNvCxnSpPr>
            <a:stCxn id="5865" idx="0"/>
            <a:endCxn id="5866"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5869" name="Google Shape;5869;p104"/>
          <p:cNvCxnSpPr>
            <a:stCxn id="5867" idx="0"/>
            <a:endCxn id="5867"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70" name="Google Shape;5870;p104"/>
          <p:cNvCxnSpPr>
            <a:stCxn id="5867" idx="0"/>
            <a:endCxn id="5867"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71" name="Google Shape;5871;p104"/>
          <p:cNvCxnSpPr>
            <a:stCxn id="5867" idx="0"/>
            <a:endCxn id="5867"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5872" name="Google Shape;5872;p104"/>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873" name="Google Shape;5873;p104"/>
          <p:cNvCxnSpPr>
            <a:stCxn id="5872" idx="0"/>
            <a:endCxn id="5872"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74" name="Google Shape;5874;p104"/>
          <p:cNvCxnSpPr>
            <a:stCxn id="5872" idx="0"/>
            <a:endCxn id="5872"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75" name="Google Shape;5875;p104"/>
          <p:cNvCxnSpPr>
            <a:stCxn id="5872" idx="0"/>
            <a:endCxn id="5872"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5876" name="Google Shape;5876;p104"/>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877" name="Google Shape;5877;p104"/>
          <p:cNvCxnSpPr>
            <a:stCxn id="5876" idx="0"/>
            <a:endCxn id="5876"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78" name="Google Shape;5878;p104"/>
          <p:cNvCxnSpPr>
            <a:stCxn id="5876" idx="0"/>
            <a:endCxn id="5876"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79" name="Google Shape;5879;p104"/>
          <p:cNvCxnSpPr>
            <a:stCxn id="5876" idx="0"/>
            <a:endCxn id="5876"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5880" name="Google Shape;5880;p104"/>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5881" name="Google Shape;5881;p104"/>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5882" name="Google Shape;5882;p104"/>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883" name="Google Shape;5883;p104"/>
          <p:cNvCxnSpPr>
            <a:stCxn id="5882" idx="0"/>
            <a:endCxn id="5882"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84" name="Google Shape;5884;p104"/>
          <p:cNvCxnSpPr>
            <a:stCxn id="5882" idx="0"/>
            <a:endCxn id="5882"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85" name="Google Shape;5885;p104"/>
          <p:cNvCxnSpPr>
            <a:stCxn id="5882" idx="0"/>
            <a:endCxn id="5882"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86" name="Google Shape;5886;p104"/>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87" name="Google Shape;5887;p104"/>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88" name="Google Shape;5888;p104"/>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89" name="Google Shape;5889;p104"/>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90" name="Google Shape;5890;p104"/>
          <p:cNvCxnSpPr>
            <a:stCxn id="5891" idx="0"/>
            <a:endCxn id="5872"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5892" name="Google Shape;5892;p104"/>
          <p:cNvCxnSpPr>
            <a:stCxn id="5872" idx="0"/>
            <a:endCxn id="5880"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5893" name="Google Shape;5893;p104"/>
          <p:cNvCxnSpPr>
            <a:stCxn id="5880" idx="0"/>
            <a:endCxn id="5881"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5894" name="Google Shape;5894;p104"/>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5895" name="Google Shape;5895;p104"/>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96" name="Google Shape;5896;p104"/>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897" name="Google Shape;5897;p104"/>
          <p:cNvCxnSpPr>
            <a:stCxn id="5867" idx="2"/>
            <a:endCxn id="5898"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5899" name="Google Shape;5899;p104"/>
          <p:cNvCxnSpPr>
            <a:stCxn id="5898" idx="2"/>
            <a:endCxn id="5866"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5900" name="Google Shape;5900;p104"/>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5901" name="Google Shape;5901;p104"/>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902" name="Google Shape;5902;p104"/>
          <p:cNvCxnSpPr>
            <a:stCxn id="5901" idx="0"/>
            <a:endCxn id="5901"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903" name="Google Shape;5903;p104"/>
          <p:cNvCxnSpPr>
            <a:stCxn id="5901" idx="0"/>
            <a:endCxn id="5901"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904" name="Google Shape;5904;p104"/>
          <p:cNvCxnSpPr>
            <a:stCxn id="5901" idx="0"/>
            <a:endCxn id="5901"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5905" name="Google Shape;5905;p104"/>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5906" name="Google Shape;5906;p104"/>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5907" name="Google Shape;5907;p104"/>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5908" name="Google Shape;5908;p104"/>
          <p:cNvCxnSpPr>
            <a:stCxn id="5901"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5909" name="Google Shape;5909;p104"/>
          <p:cNvCxnSpPr>
            <a:endCxn id="5900"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5910" name="Google Shape;5910;p104"/>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5911" name="Google Shape;5911;p104"/>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5912" name="Google Shape;5912;p104"/>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5913" name="Google Shape;5913;p104"/>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5914" name="Google Shape;5914;p104"/>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5915" name="Google Shape;5915;p104"/>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5916" name="Google Shape;5916;p104"/>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5917" name="Google Shape;5917;p104"/>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5918" name="Google Shape;5918;p104"/>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5919" name="Google Shape;5919;p104"/>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5920" name="Google Shape;5920;p104"/>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5921" name="Google Shape;5921;p104"/>
          <p:cNvCxnSpPr>
            <a:stCxn id="5922" idx="0"/>
            <a:endCxn id="5919"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5923" name="Google Shape;5923;p104"/>
          <p:cNvCxnSpPr>
            <a:stCxn id="5919" idx="0"/>
            <a:endCxn id="5920"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5924" name="Google Shape;5924;p104"/>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5925" name="Google Shape;5925;p104"/>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5926" name="Google Shape;5926;p104"/>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5927" name="Google Shape;5927;p104"/>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5928" name="Google Shape;5928;p104"/>
          <p:cNvCxnSpPr>
            <a:stCxn id="5926" idx="0"/>
            <a:endCxn id="5927"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5929" name="Google Shape;5929;p104"/>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5930" name="Google Shape;5930;p104"/>
          <p:cNvCxnSpPr>
            <a:stCxn id="5912" idx="3"/>
            <a:endCxn id="5924"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5931" name="Google Shape;5931;p104"/>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5932" name="Google Shape;5932;p104"/>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5933" name="Google Shape;5933;p104"/>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5934" name="Google Shape;5934;p104"/>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5935" name="Google Shape;5935;p104"/>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5936" name="Google Shape;5936;p104"/>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5937" name="Google Shape;5937;p104"/>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5938" name="Google Shape;5938;p104"/>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5939" name="Google Shape;5939;p104"/>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5940" name="Google Shape;5940;p104"/>
          <p:cNvCxnSpPr>
            <a:stCxn id="5915" idx="1"/>
            <a:endCxn id="5935"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5941" name="Google Shape;5941;p104"/>
          <p:cNvCxnSpPr>
            <a:stCxn id="5900" idx="2"/>
            <a:endCxn id="5867"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5942" name="Google Shape;5942;p104"/>
          <p:cNvCxnSpPr>
            <a:stCxn id="5910" idx="2"/>
            <a:endCxn id="5901"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5943" name="Google Shape;5943;p104"/>
          <p:cNvCxnSpPr>
            <a:stCxn id="5881" idx="0"/>
            <a:endCxn id="5876"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5944" name="Google Shape;5944;p104"/>
          <p:cNvCxnSpPr>
            <a:stCxn id="5876" idx="0"/>
            <a:endCxn id="5911"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5945" name="Google Shape;5945;p104"/>
          <p:cNvCxnSpPr>
            <a:stCxn id="5911" idx="0"/>
            <a:endCxn id="5912"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5946" name="Google Shape;5946;p104"/>
          <p:cNvCxnSpPr>
            <a:stCxn id="5912" idx="0"/>
            <a:endCxn id="5913"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5947" name="Google Shape;5947;p104"/>
          <p:cNvCxnSpPr>
            <a:stCxn id="5913" idx="0"/>
            <a:endCxn id="5914"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5948" name="Google Shape;5948;p104"/>
          <p:cNvCxnSpPr>
            <a:stCxn id="5914" idx="0"/>
            <a:endCxn id="5915"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5949" name="Google Shape;5949;p104"/>
          <p:cNvCxnSpPr>
            <a:stCxn id="5920" idx="0"/>
            <a:endCxn id="5931"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5950" name="Google Shape;5950;p104"/>
          <p:cNvCxnSpPr>
            <a:stCxn id="5935" idx="0"/>
            <a:endCxn id="5936"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5951" name="Google Shape;5951;p104"/>
          <p:cNvCxnSpPr>
            <a:stCxn id="5936" idx="0"/>
            <a:endCxn id="5937"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5952" name="Google Shape;5952;p104"/>
          <p:cNvCxnSpPr>
            <a:stCxn id="5937" idx="0"/>
            <a:endCxn id="5938"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5953" name="Google Shape;5953;p104"/>
          <p:cNvCxnSpPr>
            <a:stCxn id="5938" idx="0"/>
            <a:endCxn id="5939"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5954" name="Google Shape;5954;p104"/>
          <p:cNvCxnSpPr>
            <a:stCxn id="5931" idx="0"/>
            <a:endCxn id="5932"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5955" name="Google Shape;5955;p104"/>
          <p:cNvCxnSpPr>
            <a:stCxn id="5932" idx="0"/>
            <a:endCxn id="5933"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5956" name="Google Shape;5956;p104"/>
          <p:cNvCxnSpPr>
            <a:stCxn id="5933" idx="0"/>
            <a:endCxn id="5934"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5957" name="Google Shape;5957;p104"/>
          <p:cNvCxnSpPr>
            <a:stCxn id="5924" idx="0"/>
            <a:endCxn id="5925"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5958" name="Google Shape;5958;p104"/>
          <p:cNvCxnSpPr>
            <a:stCxn id="5925" idx="0"/>
            <a:endCxn id="5926"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5959" name="Google Shape;5959;p104"/>
          <p:cNvCxnSpPr>
            <a:stCxn id="5927" idx="0"/>
            <a:endCxn id="5929"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5960" name="Google Shape;5960;p104"/>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5961" name="Google Shape;5961;p104"/>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5962" name="Google Shape;5962;p104"/>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5963" name="Google Shape;5963;p104"/>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7" name="Shape 5967"/>
        <p:cNvGrpSpPr/>
        <p:nvPr/>
      </p:nvGrpSpPr>
      <p:grpSpPr>
        <a:xfrm>
          <a:off x="0" y="0"/>
          <a:ext cx="0" cy="0"/>
          <a:chOff x="0" y="0"/>
          <a:chExt cx="0" cy="0"/>
        </a:xfrm>
      </p:grpSpPr>
      <p:sp>
        <p:nvSpPr>
          <p:cNvPr id="5968" name="Google Shape;5968;p105"/>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5969" name="Google Shape;5969;p105"/>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5970" name="Google Shape;5970;p105"/>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5971" name="Google Shape;5971;p105"/>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5972" name="Google Shape;5972;p105"/>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5973" name="Google Shape;5973;p105"/>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5974" name="Google Shape;5974;p105"/>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5975" name="Google Shape;5975;p105"/>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5976" name="Google Shape;5976;p105"/>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5977" name="Google Shape;5977;p105"/>
          <p:cNvCxnSpPr>
            <a:stCxn id="5968" idx="0"/>
            <a:endCxn id="5970"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5978" name="Google Shape;5978;p105"/>
          <p:cNvCxnSpPr>
            <a:stCxn id="5968" idx="0"/>
            <a:endCxn id="5969"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5979" name="Google Shape;5979;p105"/>
          <p:cNvCxnSpPr>
            <a:stCxn id="5968" idx="0"/>
            <a:endCxn id="5972"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5980" name="Google Shape;5980;p105"/>
          <p:cNvCxnSpPr>
            <a:stCxn id="5968" idx="0"/>
            <a:endCxn id="5974"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5981" name="Google Shape;5981;p105"/>
          <p:cNvCxnSpPr>
            <a:stCxn id="5970" idx="0"/>
            <a:endCxn id="5971"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5982" name="Google Shape;5982;p105"/>
          <p:cNvCxnSpPr>
            <a:stCxn id="5972" idx="0"/>
            <a:endCxn id="5973"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5983" name="Google Shape;5983;p105"/>
          <p:cNvCxnSpPr>
            <a:stCxn id="5974" idx="0"/>
            <a:endCxn id="5975"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5984" name="Google Shape;5984;p105"/>
          <p:cNvCxnSpPr>
            <a:stCxn id="5969" idx="0"/>
            <a:endCxn id="5976"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5985" name="Google Shape;5985;p105"/>
          <p:cNvCxnSpPr>
            <a:stCxn id="5971" idx="0"/>
            <a:endCxn id="5976"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5986" name="Google Shape;5986;p105"/>
          <p:cNvCxnSpPr>
            <a:stCxn id="5973" idx="0"/>
            <a:endCxn id="5987"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5988" name="Google Shape;5988;p105"/>
          <p:cNvCxnSpPr>
            <a:stCxn id="5975" idx="0"/>
            <a:endCxn id="5976"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5987" name="Google Shape;5987;p105"/>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5989" name="Google Shape;5989;p105"/>
          <p:cNvCxnSpPr>
            <a:stCxn id="5987" idx="0"/>
            <a:endCxn id="5976"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5990" name="Google Shape;5990;p105"/>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5991" name="Google Shape;5991;p105"/>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5992" name="Google Shape;5992;p105"/>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5993" name="Google Shape;5993;p105"/>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5994" name="Google Shape;5994;p105"/>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5995" name="Google Shape;5995;p105"/>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5996" name="Google Shape;5996;p105"/>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5997" name="Google Shape;5997;p105"/>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5998" name="Google Shape;5998;p105"/>
          <p:cNvCxnSpPr>
            <a:stCxn id="5990" idx="0"/>
            <a:endCxn id="5992"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5999" name="Google Shape;5999;p105"/>
          <p:cNvCxnSpPr>
            <a:stCxn id="5990" idx="0"/>
            <a:endCxn id="5991"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000" name="Google Shape;6000;p105"/>
          <p:cNvCxnSpPr>
            <a:stCxn id="5990" idx="0"/>
            <a:endCxn id="5993"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001" name="Google Shape;6001;p105"/>
          <p:cNvCxnSpPr>
            <a:stCxn id="5990" idx="0"/>
            <a:endCxn id="5995"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002" name="Google Shape;6002;p105"/>
          <p:cNvCxnSpPr>
            <a:stCxn id="5992" idx="0"/>
            <a:endCxn id="6003"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004" name="Google Shape;6004;p105"/>
          <p:cNvCxnSpPr>
            <a:stCxn id="5993" idx="0"/>
            <a:endCxn id="5994"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005" name="Google Shape;6005;p105"/>
          <p:cNvCxnSpPr>
            <a:stCxn id="5995" idx="0"/>
            <a:endCxn id="5996"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006" name="Google Shape;6006;p105"/>
          <p:cNvCxnSpPr>
            <a:stCxn id="5991" idx="0"/>
            <a:endCxn id="5997"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007" name="Google Shape;6007;p105"/>
          <p:cNvCxnSpPr>
            <a:stCxn id="5994" idx="0"/>
            <a:endCxn id="6008"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009" name="Google Shape;6009;p105"/>
          <p:cNvCxnSpPr>
            <a:stCxn id="5996" idx="0"/>
            <a:endCxn id="5997"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008" name="Google Shape;6008;p105"/>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010" name="Google Shape;6010;p105"/>
          <p:cNvCxnSpPr>
            <a:stCxn id="6008" idx="0"/>
            <a:endCxn id="5997"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011" name="Google Shape;6011;p105"/>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012" name="Google Shape;6012;p105"/>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003" name="Google Shape;6003;p105"/>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013" name="Google Shape;6013;p105"/>
          <p:cNvCxnSpPr>
            <a:stCxn id="5992" idx="0"/>
            <a:endCxn id="6012"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014" name="Google Shape;6014;p105"/>
          <p:cNvCxnSpPr>
            <a:stCxn id="6012"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015" name="Google Shape;6015;p105"/>
          <p:cNvCxnSpPr>
            <a:stCxn id="6003" idx="0"/>
            <a:endCxn id="5997"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016" name="Google Shape;6016;p105"/>
          <p:cNvCxnSpPr>
            <a:stCxn id="5994" idx="0"/>
            <a:endCxn id="6011"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017" name="Google Shape;6017;p105"/>
          <p:cNvCxnSpPr>
            <a:stCxn id="6011" idx="0"/>
            <a:endCxn id="5997"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018" name="Google Shape;6018;p105"/>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019" name="Google Shape;6019;p105"/>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3" name="Shape 6023"/>
        <p:cNvGrpSpPr/>
        <p:nvPr/>
      </p:nvGrpSpPr>
      <p:grpSpPr>
        <a:xfrm>
          <a:off x="0" y="0"/>
          <a:ext cx="0" cy="0"/>
          <a:chOff x="0" y="0"/>
          <a:chExt cx="0" cy="0"/>
        </a:xfrm>
      </p:grpSpPr>
      <p:sp>
        <p:nvSpPr>
          <p:cNvPr id="6024" name="Google Shape;6024;p106"/>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025" name="Google Shape;6025;p106"/>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026" name="Google Shape;6026;p106"/>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027" name="Google Shape;6027;p106"/>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06"/>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06"/>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0" name="Google Shape;6030;p106"/>
          <p:cNvCxnSpPr>
            <a:stCxn id="6029" idx="0"/>
            <a:endCxn id="6027"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031" name="Google Shape;6031;p106"/>
          <p:cNvCxnSpPr>
            <a:stCxn id="6027" idx="0"/>
            <a:endCxn id="6028"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032" name="Google Shape;6032;p106"/>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3" name="Google Shape;6033;p106"/>
          <p:cNvCxnSpPr>
            <a:stCxn id="6028" idx="0"/>
            <a:endCxn id="6032"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034" name="Google Shape;6034;p106"/>
          <p:cNvCxnSpPr>
            <a:stCxn id="6029" idx="6"/>
            <a:endCxn id="6024"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035" name="Google Shape;6035;p106"/>
          <p:cNvCxnSpPr>
            <a:stCxn id="6024" idx="3"/>
            <a:endCxn id="6027"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036" name="Google Shape;6036;p106"/>
          <p:cNvCxnSpPr>
            <a:stCxn id="6027" idx="6"/>
            <a:endCxn id="6025"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037" name="Google Shape;6037;p106"/>
          <p:cNvCxnSpPr>
            <a:stCxn id="6025" idx="3"/>
            <a:endCxn id="6028"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038" name="Google Shape;6038;p106"/>
          <p:cNvCxnSpPr>
            <a:stCxn id="6028" idx="6"/>
            <a:endCxn id="6026"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039" name="Google Shape;6039;p106"/>
          <p:cNvCxnSpPr>
            <a:stCxn id="6026" idx="3"/>
            <a:endCxn id="6032"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040" name="Google Shape;6040;p106"/>
          <p:cNvCxnSpPr>
            <a:stCxn id="6032"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041" name="Google Shape;6041;p106"/>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042" name="Google Shape;6042;p106"/>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043" name="Google Shape;6043;p106"/>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044" name="Google Shape;6044;p106"/>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06"/>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06"/>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7" name="Google Shape;6047;p106"/>
          <p:cNvCxnSpPr>
            <a:stCxn id="6046" idx="0"/>
            <a:endCxn id="6044"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048" name="Google Shape;6048;p106"/>
          <p:cNvCxnSpPr>
            <a:stCxn id="6044" idx="0"/>
            <a:endCxn id="6045"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049" name="Google Shape;6049;p106"/>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0" name="Google Shape;6050;p106"/>
          <p:cNvCxnSpPr>
            <a:stCxn id="6045" idx="0"/>
            <a:endCxn id="6049"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051" name="Google Shape;6051;p106"/>
          <p:cNvCxnSpPr>
            <a:stCxn id="6046" idx="6"/>
            <a:endCxn id="6041"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052" name="Google Shape;6052;p106"/>
          <p:cNvCxnSpPr>
            <a:stCxn id="6041" idx="3"/>
            <a:endCxn id="6044"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053" name="Google Shape;6053;p106"/>
          <p:cNvCxnSpPr>
            <a:stCxn id="6044" idx="6"/>
            <a:endCxn id="6042"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054" name="Google Shape;6054;p106"/>
          <p:cNvCxnSpPr>
            <a:stCxn id="6042" idx="3"/>
            <a:endCxn id="6045"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055" name="Google Shape;6055;p106"/>
          <p:cNvCxnSpPr>
            <a:stCxn id="6045" idx="6"/>
            <a:endCxn id="6043"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056" name="Google Shape;6056;p106"/>
          <p:cNvCxnSpPr>
            <a:stCxn id="6043" idx="3"/>
            <a:endCxn id="6049"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057" name="Google Shape;6057;p106"/>
          <p:cNvCxnSpPr>
            <a:stCxn id="6049"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058" name="Google Shape;6058;p106"/>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059" name="Google Shape;6059;p106"/>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0" name="Google Shape;6060;p106"/>
          <p:cNvCxnSpPr>
            <a:stCxn id="6058" idx="3"/>
            <a:endCxn id="6059"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061" name="Google Shape;6061;p106"/>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062" name="Google Shape;6062;p106"/>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3" name="Google Shape;6063;p106"/>
          <p:cNvCxnSpPr>
            <a:stCxn id="6061" idx="3"/>
            <a:endCxn id="6062"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064" name="Google Shape;6064;p106"/>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065" name="Google Shape;6065;p106"/>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6" name="Google Shape;6066;p106"/>
          <p:cNvCxnSpPr>
            <a:stCxn id="6064" idx="3"/>
            <a:endCxn id="6065"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067" name="Google Shape;6067;p106"/>
          <p:cNvCxnSpPr>
            <a:endCxn id="6059"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068" name="Google Shape;6068;p106"/>
          <p:cNvCxnSpPr>
            <a:stCxn id="6046" idx="0"/>
            <a:endCxn id="6062"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069" name="Google Shape;6069;p106"/>
          <p:cNvCxnSpPr>
            <a:stCxn id="6046" idx="0"/>
            <a:endCxn id="6065"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070" name="Google Shape;6070;p106"/>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071" name="Google Shape;6071;p106"/>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2" name="Google Shape;6072;p106"/>
          <p:cNvCxnSpPr>
            <a:stCxn id="6059" idx="6"/>
            <a:endCxn id="6045"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073" name="Google Shape;6073;p106"/>
          <p:cNvCxnSpPr>
            <a:stCxn id="6062" idx="6"/>
            <a:endCxn id="6070"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074" name="Google Shape;6074;p106"/>
          <p:cNvCxnSpPr>
            <a:stCxn id="6070" idx="3"/>
            <a:endCxn id="6071"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075" name="Google Shape;6075;p106"/>
          <p:cNvCxnSpPr>
            <a:stCxn id="6065" idx="6"/>
            <a:endCxn id="6071"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076" name="Google Shape;6076;p106"/>
          <p:cNvCxnSpPr>
            <a:stCxn id="6071" idx="6"/>
            <a:endCxn id="6049"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077" name="Google Shape;6077;p106"/>
          <p:cNvCxnSpPr>
            <a:stCxn id="6046" idx="0"/>
            <a:endCxn id="6058"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078" name="Google Shape;6078;p106"/>
          <p:cNvCxnSpPr>
            <a:stCxn id="6046" idx="0"/>
            <a:endCxn id="6061"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079" name="Google Shape;6079;p106"/>
          <p:cNvCxnSpPr>
            <a:stCxn id="6046" idx="0"/>
            <a:endCxn id="6064"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080" name="Google Shape;6080;p106"/>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081" name="Google Shape;6081;p106"/>
          <p:cNvCxnSpPr>
            <a:endCxn id="6080"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082" name="Google Shape;6082;p106"/>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083" name="Google Shape;6083;p106"/>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084" name="Google Shape;6084;p106"/>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085" name="Google Shape;6085;p106"/>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086" name="Google Shape;6086;p106"/>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087" name="Google Shape;6087;p106"/>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088" name="Google Shape;6088;p106"/>
          <p:cNvCxnSpPr>
            <a:endCxn id="6087"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089" name="Google Shape;6089;p106"/>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090" name="Google Shape;6090;p106"/>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091" name="Google Shape;6091;p106"/>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092" name="Google Shape;6092;p106"/>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093" name="Google Shape;6093;p106"/>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094" name="Google Shape;6094;p106"/>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5" name="Google Shape;6095;p106"/>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096" name="Google Shape;6096;p106"/>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097" name="Google Shape;6097;p106"/>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098" name="Google Shape;6098;p106"/>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099" name="Google Shape;6099;p106"/>
          <p:cNvCxnSpPr>
            <a:stCxn id="6094"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100" name="Google Shape;6100;p106"/>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4" name="Shape 6104"/>
        <p:cNvGrpSpPr/>
        <p:nvPr/>
      </p:nvGrpSpPr>
      <p:grpSpPr>
        <a:xfrm>
          <a:off x="0" y="0"/>
          <a:ext cx="0" cy="0"/>
          <a:chOff x="0" y="0"/>
          <a:chExt cx="0" cy="0"/>
        </a:xfrm>
      </p:grpSpPr>
      <p:sp>
        <p:nvSpPr>
          <p:cNvPr id="6105" name="Google Shape;6105;p107"/>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106" name="Google Shape;6106;p107"/>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107" name="Google Shape;6107;p107"/>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108" name="Google Shape;6108;p107"/>
          <p:cNvCxnSpPr>
            <a:stCxn id="6105" idx="0"/>
            <a:endCxn id="6106"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109" name="Google Shape;6109;p107"/>
          <p:cNvCxnSpPr>
            <a:stCxn id="6107" idx="0"/>
            <a:endCxn id="6107"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110" name="Google Shape;6110;p107"/>
          <p:cNvCxnSpPr>
            <a:stCxn id="6107" idx="0"/>
            <a:endCxn id="6107"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111" name="Google Shape;6111;p107"/>
          <p:cNvCxnSpPr>
            <a:stCxn id="6107" idx="0"/>
            <a:endCxn id="6107"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112" name="Google Shape;6112;p107"/>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113" name="Google Shape;6113;p107"/>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114" name="Google Shape;6114;p107"/>
          <p:cNvCxnSpPr>
            <a:stCxn id="6107"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115" name="Google Shape;6115;p107"/>
          <p:cNvCxnSpPr>
            <a:endCxn id="6106"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116" name="Google Shape;6116;p107"/>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117" name="Google Shape;6117;p107"/>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118" name="Google Shape;6118;p107"/>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119" name="Google Shape;6119;p107"/>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07"/>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07"/>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07"/>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07"/>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4" name="Google Shape;6124;p107"/>
          <p:cNvCxnSpPr>
            <a:stCxn id="6119" idx="6"/>
            <a:endCxn id="6120"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125" name="Google Shape;6125;p107"/>
          <p:cNvCxnSpPr>
            <a:stCxn id="6120" idx="6"/>
            <a:endCxn id="6121"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126" name="Google Shape;6126;p107"/>
          <p:cNvCxnSpPr>
            <a:stCxn id="6121" idx="6"/>
            <a:endCxn id="6122"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127" name="Google Shape;6127;p107"/>
          <p:cNvCxnSpPr>
            <a:stCxn id="6122" idx="6"/>
            <a:endCxn id="6123"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128" name="Google Shape;6128;p107"/>
          <p:cNvCxnSpPr>
            <a:stCxn id="6119" idx="4"/>
            <a:endCxn id="6121"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129" name="Google Shape;6129;p107"/>
          <p:cNvCxnSpPr>
            <a:stCxn id="6119" idx="4"/>
            <a:endCxn id="6122"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130" name="Google Shape;6130;p107"/>
          <p:cNvCxnSpPr>
            <a:stCxn id="6119" idx="4"/>
            <a:endCxn id="6123"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131" name="Google Shape;6131;p107"/>
          <p:cNvCxnSpPr>
            <a:stCxn id="6120" idx="4"/>
            <a:endCxn id="6122"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132" name="Google Shape;6132;p107"/>
          <p:cNvCxnSpPr>
            <a:stCxn id="6120" idx="4"/>
            <a:endCxn id="6123"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133" name="Google Shape;6133;p107"/>
          <p:cNvCxnSpPr>
            <a:stCxn id="6121" idx="4"/>
            <a:endCxn id="6123"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134" name="Google Shape;6134;p107"/>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135" name="Google Shape;6135;p107"/>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07"/>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07"/>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07"/>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07"/>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0" name="Google Shape;6140;p107"/>
          <p:cNvCxnSpPr>
            <a:stCxn id="6135" idx="6"/>
            <a:endCxn id="6136"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141" name="Google Shape;6141;p107"/>
          <p:cNvCxnSpPr>
            <a:stCxn id="6136" idx="6"/>
            <a:endCxn id="6137"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142" name="Google Shape;6142;p107"/>
          <p:cNvCxnSpPr>
            <a:stCxn id="6137" idx="6"/>
            <a:endCxn id="6138"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143" name="Google Shape;6143;p107"/>
          <p:cNvCxnSpPr>
            <a:stCxn id="6138" idx="6"/>
            <a:endCxn id="6139"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144" name="Google Shape;6144;p107"/>
          <p:cNvCxnSpPr>
            <a:stCxn id="6135" idx="4"/>
            <a:endCxn id="6137"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145" name="Google Shape;6145;p107"/>
          <p:cNvCxnSpPr>
            <a:stCxn id="6135" idx="4"/>
            <a:endCxn id="6138"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146" name="Google Shape;6146;p107"/>
          <p:cNvCxnSpPr>
            <a:stCxn id="6135" idx="4"/>
            <a:endCxn id="6139"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147" name="Google Shape;6147;p107"/>
          <p:cNvCxnSpPr>
            <a:stCxn id="6136" idx="4"/>
            <a:endCxn id="6138"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148" name="Google Shape;6148;p107"/>
          <p:cNvCxnSpPr>
            <a:stCxn id="6136" idx="4"/>
            <a:endCxn id="6139"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149" name="Google Shape;6149;p107"/>
          <p:cNvCxnSpPr>
            <a:stCxn id="6137" idx="4"/>
            <a:endCxn id="6139"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150" name="Google Shape;6150;p107"/>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151" name="Google Shape;6151;p107"/>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152" name="Google Shape;6152;p107"/>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153" name="Google Shape;6153;p107"/>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154" name="Google Shape;6154;p107"/>
          <p:cNvCxnSpPr>
            <a:stCxn id="6151" idx="2"/>
            <a:endCxn id="6155"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156" name="Google Shape;6156;p107"/>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157" name="Google Shape;6157;p107"/>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155" name="Google Shape;6155;p107"/>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158" name="Google Shape;6158;p107"/>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159" name="Google Shape;6159;p107"/>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07"/>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07"/>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07"/>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07"/>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4" name="Google Shape;6164;p107"/>
          <p:cNvCxnSpPr>
            <a:stCxn id="6159" idx="6"/>
            <a:endCxn id="6160"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165" name="Google Shape;6165;p107"/>
          <p:cNvCxnSpPr>
            <a:stCxn id="6160" idx="6"/>
            <a:endCxn id="6161"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166" name="Google Shape;6166;p107"/>
          <p:cNvCxnSpPr>
            <a:stCxn id="6161" idx="6"/>
            <a:endCxn id="6162"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167" name="Google Shape;6167;p107"/>
          <p:cNvCxnSpPr>
            <a:stCxn id="6162" idx="6"/>
            <a:endCxn id="6163"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168" name="Google Shape;6168;p107"/>
          <p:cNvCxnSpPr>
            <a:stCxn id="6159" idx="4"/>
            <a:endCxn id="6161"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169" name="Google Shape;6169;p107"/>
          <p:cNvCxnSpPr>
            <a:stCxn id="6159" idx="4"/>
            <a:endCxn id="6162"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170" name="Google Shape;6170;p107"/>
          <p:cNvCxnSpPr>
            <a:stCxn id="6159" idx="4"/>
            <a:endCxn id="6163"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171" name="Google Shape;6171;p107"/>
          <p:cNvCxnSpPr>
            <a:stCxn id="6160" idx="4"/>
            <a:endCxn id="6162"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172" name="Google Shape;6172;p107"/>
          <p:cNvCxnSpPr>
            <a:stCxn id="6160" idx="4"/>
            <a:endCxn id="6163"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173" name="Google Shape;6173;p107"/>
          <p:cNvCxnSpPr>
            <a:stCxn id="6161" idx="4"/>
            <a:endCxn id="6163"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174" name="Google Shape;6174;p107"/>
          <p:cNvCxnSpPr>
            <a:stCxn id="6158" idx="3"/>
            <a:endCxn id="6150"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175" name="Google Shape;6175;p107"/>
          <p:cNvCxnSpPr>
            <a:stCxn id="6118" idx="1"/>
            <a:endCxn id="6118"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176" name="Google Shape;6176;p107"/>
          <p:cNvCxnSpPr>
            <a:stCxn id="6107" idx="0"/>
            <a:endCxn id="6118"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177" name="Google Shape;6177;p107"/>
          <p:cNvCxnSpPr>
            <a:stCxn id="6155" idx="2"/>
            <a:endCxn id="6118"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178" name="Google Shape;6178;p107"/>
          <p:cNvCxnSpPr>
            <a:stCxn id="6151" idx="0"/>
            <a:endCxn id="6134"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179" name="Google Shape;6179;p107"/>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180" name="Google Shape;6180;p107"/>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181" name="Google Shape;6181;p107"/>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182" name="Google Shape;6182;p107"/>
          <p:cNvCxnSpPr>
            <a:stCxn id="6134" idx="3"/>
            <a:endCxn id="6179"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183" name="Google Shape;6183;p107"/>
          <p:cNvCxnSpPr>
            <a:stCxn id="6179" idx="0"/>
            <a:endCxn id="6180"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184" name="Google Shape;6184;p107"/>
          <p:cNvCxnSpPr>
            <a:stCxn id="6180" idx="0"/>
            <a:endCxn id="6181"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185" name="Google Shape;6185;p107"/>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186" name="Google Shape;6186;p107"/>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187" name="Google Shape;6187;p107"/>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188" name="Google Shape;6188;p107"/>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189" name="Google Shape;6189;p107"/>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190" name="Google Shape;6190;p107"/>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191" name="Google Shape;6191;p107"/>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192" name="Google Shape;6192;p107"/>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193" name="Google Shape;6193;p107"/>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194" name="Google Shape;6194;p107"/>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8" name="Shape 6198"/>
        <p:cNvGrpSpPr/>
        <p:nvPr/>
      </p:nvGrpSpPr>
      <p:grpSpPr>
        <a:xfrm>
          <a:off x="0" y="0"/>
          <a:ext cx="0" cy="0"/>
          <a:chOff x="0" y="0"/>
          <a:chExt cx="0" cy="0"/>
        </a:xfrm>
      </p:grpSpPr>
      <p:pic>
        <p:nvPicPr>
          <p:cNvPr id="6199" name="Google Shape;6199;p108"/>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6200" name="Google Shape;6200;p108"/>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201" name="Google Shape;6201;p108"/>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202" name="Google Shape;6202;p108"/>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203" name="Google Shape;6203;p108"/>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204" name="Google Shape;6204;p108"/>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205" name="Google Shape;6205;p108"/>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206" name="Google Shape;6206;p108"/>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207" name="Google Shape;6207;p108"/>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208" name="Google Shape;6208;p108"/>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209" name="Google Shape;6209;p108"/>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210" name="Google Shape;6210;p108"/>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211" name="Google Shape;6211;p108"/>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212" name="Google Shape;6212;p108"/>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213" name="Google Shape;6213;p108"/>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214" name="Google Shape;6214;p108"/>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215" name="Google Shape;6215;p108"/>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216" name="Google Shape;6216;p108"/>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217" name="Google Shape;6217;p108"/>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218" name="Google Shape;6218;p108"/>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219" name="Google Shape;6219;p108"/>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220" name="Google Shape;6220;p108"/>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221" name="Google Shape;6221;p108"/>
          <p:cNvCxnSpPr>
            <a:stCxn id="6218" idx="3"/>
            <a:endCxn id="6211"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222" name="Google Shape;6222;p108"/>
          <p:cNvCxnSpPr>
            <a:stCxn id="6218" idx="3"/>
            <a:endCxn id="6210"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223" name="Google Shape;6223;p108"/>
          <p:cNvCxnSpPr>
            <a:stCxn id="6218" idx="3"/>
            <a:endCxn id="6209"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224" name="Google Shape;6224;p108"/>
          <p:cNvCxnSpPr>
            <a:stCxn id="6218" idx="3"/>
            <a:endCxn id="6208"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225" name="Google Shape;6225;p108"/>
          <p:cNvCxnSpPr>
            <a:stCxn id="6218" idx="3"/>
            <a:endCxn id="6207"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226" name="Google Shape;6226;p108"/>
          <p:cNvCxnSpPr>
            <a:stCxn id="6218" idx="1"/>
            <a:endCxn id="6204"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227" name="Google Shape;6227;p108"/>
          <p:cNvCxnSpPr>
            <a:stCxn id="6218" idx="0"/>
            <a:endCxn id="6219"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228" name="Google Shape;6228;p108"/>
          <p:cNvCxnSpPr>
            <a:stCxn id="6219" idx="3"/>
            <a:endCxn id="6217"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229" name="Google Shape;6229;p108"/>
          <p:cNvCxnSpPr>
            <a:stCxn id="6217" idx="1"/>
            <a:endCxn id="6206"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230" name="Google Shape;6230;p108"/>
          <p:cNvCxnSpPr>
            <a:stCxn id="6217" idx="1"/>
            <a:endCxn id="6205"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231" name="Google Shape;6231;p108"/>
          <p:cNvCxnSpPr>
            <a:stCxn id="6217" idx="1"/>
            <a:endCxn id="6203"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232" name="Google Shape;6232;p108"/>
          <p:cNvCxnSpPr>
            <a:stCxn id="6217" idx="1"/>
            <a:endCxn id="6200"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233" name="Google Shape;6233;p108"/>
          <p:cNvCxnSpPr>
            <a:stCxn id="6200" idx="0"/>
            <a:endCxn id="6202"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234" name="Google Shape;6234;p108"/>
          <p:cNvCxnSpPr>
            <a:stCxn id="6203" idx="0"/>
            <a:endCxn id="6202"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235" name="Google Shape;6235;p108"/>
          <p:cNvCxnSpPr>
            <a:stCxn id="6205" idx="0"/>
            <a:endCxn id="6212"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236" name="Google Shape;6236;p108"/>
          <p:cNvCxnSpPr>
            <a:stCxn id="6206" idx="0"/>
            <a:endCxn id="6213"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237" name="Google Shape;6237;p108"/>
          <p:cNvCxnSpPr>
            <a:stCxn id="6204" idx="0"/>
            <a:endCxn id="6212"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238" name="Google Shape;6238;p108"/>
          <p:cNvCxnSpPr>
            <a:stCxn id="6207" idx="0"/>
            <a:endCxn id="6213"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239" name="Google Shape;6239;p108"/>
          <p:cNvCxnSpPr>
            <a:stCxn id="6208" idx="0"/>
            <a:endCxn id="6214"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240" name="Google Shape;6240;p108"/>
          <p:cNvCxnSpPr>
            <a:stCxn id="6209" idx="0"/>
            <a:endCxn id="6214"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241" name="Google Shape;6241;p108"/>
          <p:cNvCxnSpPr>
            <a:stCxn id="6210" idx="0"/>
            <a:endCxn id="6215"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242" name="Google Shape;6242;p108"/>
          <p:cNvCxnSpPr>
            <a:stCxn id="6211" idx="0"/>
            <a:endCxn id="6215"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243" name="Google Shape;6243;p108"/>
          <p:cNvCxnSpPr>
            <a:stCxn id="6202" idx="0"/>
            <a:endCxn id="6216"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244" name="Google Shape;6244;p108"/>
          <p:cNvCxnSpPr>
            <a:stCxn id="6212" idx="0"/>
            <a:endCxn id="6216"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245" name="Google Shape;6245;p108"/>
          <p:cNvCxnSpPr>
            <a:stCxn id="6213" idx="0"/>
            <a:endCxn id="6216"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246" name="Google Shape;6246;p108"/>
          <p:cNvCxnSpPr>
            <a:stCxn id="6214" idx="0"/>
            <a:endCxn id="6216"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247" name="Google Shape;6247;p108"/>
          <p:cNvCxnSpPr>
            <a:stCxn id="6215" idx="0"/>
            <a:endCxn id="6216"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248" name="Google Shape;6248;p108"/>
          <p:cNvCxnSpPr>
            <a:stCxn id="6216" idx="0"/>
            <a:endCxn id="6249"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249" name="Google Shape;6249;p108"/>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250" name="Google Shape;6250;p108"/>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251" name="Google Shape;6251;p108"/>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252" name="Google Shape;6252;p108"/>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253" name="Google Shape;6253;p108"/>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254" name="Google Shape;6254;p108"/>
          <p:cNvCxnSpPr>
            <a:stCxn id="6251" idx="0"/>
            <a:endCxn id="6252"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255" name="Google Shape;6255;p108"/>
          <p:cNvCxnSpPr>
            <a:stCxn id="6252" idx="3"/>
            <a:endCxn id="6250"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256" name="Google Shape;6256;p108"/>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257" name="Google Shape;6257;p108"/>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258" name="Google Shape;6258;p108"/>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259" name="Google Shape;6259;p108"/>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260" name="Google Shape;6260;p108"/>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261" name="Google Shape;6261;p108"/>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262" name="Google Shape;6262;p108"/>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263" name="Google Shape;6263;p108"/>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264" name="Google Shape;6264;p108"/>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265" name="Google Shape;6265;p108"/>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266" name="Google Shape;6266;p108"/>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267" name="Google Shape;6267;p108"/>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268" name="Google Shape;6268;p108"/>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269" name="Google Shape;6269;p108"/>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270" name="Google Shape;6270;p108"/>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271" name="Google Shape;6271;p108"/>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272" name="Google Shape;6272;p108"/>
          <p:cNvCxnSpPr>
            <a:stCxn id="6271" idx="0"/>
            <a:endCxn id="6273"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273" name="Google Shape;6273;p108"/>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274" name="Google Shape;6274;p108"/>
          <p:cNvCxnSpPr>
            <a:stCxn id="6251" idx="3"/>
            <a:endCxn id="6260"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275" name="Google Shape;6275;p108"/>
          <p:cNvCxnSpPr>
            <a:stCxn id="6251" idx="3"/>
            <a:endCxn id="6258"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276" name="Google Shape;6276;p108"/>
          <p:cNvCxnSpPr>
            <a:stCxn id="6260" idx="0"/>
            <a:endCxn id="6264"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277" name="Google Shape;6277;p108"/>
          <p:cNvCxnSpPr>
            <a:stCxn id="6258" idx="0"/>
            <a:endCxn id="6263"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278" name="Google Shape;6278;p108"/>
          <p:cNvCxnSpPr>
            <a:stCxn id="6251" idx="1"/>
            <a:endCxn id="6256"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279" name="Google Shape;6279;p108"/>
          <p:cNvCxnSpPr>
            <a:stCxn id="6256" idx="0"/>
            <a:endCxn id="6262"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280" name="Google Shape;6280;p108"/>
          <p:cNvCxnSpPr>
            <a:stCxn id="6250" idx="0"/>
            <a:endCxn id="6259"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281" name="Google Shape;6281;p108"/>
          <p:cNvCxnSpPr>
            <a:stCxn id="6250" idx="0"/>
            <a:endCxn id="6257"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282" name="Google Shape;6282;p108"/>
          <p:cNvCxnSpPr>
            <a:stCxn id="6250" idx="3"/>
            <a:endCxn id="6261"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283" name="Google Shape;6283;p108"/>
          <p:cNvCxnSpPr>
            <a:stCxn id="6257" idx="0"/>
            <a:endCxn id="6262"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284" name="Google Shape;6284;p108"/>
          <p:cNvCxnSpPr>
            <a:stCxn id="6259" idx="0"/>
            <a:endCxn id="6263"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285" name="Google Shape;6285;p108"/>
          <p:cNvCxnSpPr>
            <a:stCxn id="6261" idx="0"/>
            <a:endCxn id="6264"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286" name="Google Shape;6286;p108"/>
          <p:cNvCxnSpPr>
            <a:stCxn id="6263" idx="0"/>
            <a:endCxn id="6265"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287" name="Google Shape;6287;p108"/>
          <p:cNvCxnSpPr>
            <a:stCxn id="6265" idx="0"/>
            <a:endCxn id="6270"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288" name="Google Shape;6288;p108"/>
          <p:cNvCxnSpPr>
            <a:stCxn id="6266" idx="0"/>
            <a:endCxn id="6270"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289" name="Google Shape;6289;p108"/>
          <p:cNvCxnSpPr>
            <a:stCxn id="6268" idx="0"/>
            <a:endCxn id="6269"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290" name="Google Shape;6290;p108"/>
          <p:cNvCxnSpPr>
            <a:stCxn id="6267" idx="0"/>
            <a:endCxn id="6269"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291" name="Google Shape;6291;p108"/>
          <p:cNvCxnSpPr>
            <a:stCxn id="6262" idx="0"/>
            <a:endCxn id="6266"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292" name="Google Shape;6292;p108"/>
          <p:cNvCxnSpPr>
            <a:stCxn id="6262" idx="0"/>
            <a:endCxn id="6268"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293" name="Google Shape;6293;p108"/>
          <p:cNvCxnSpPr>
            <a:stCxn id="6269" idx="0"/>
            <a:endCxn id="6271"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294" name="Google Shape;6294;p108"/>
          <p:cNvCxnSpPr>
            <a:stCxn id="6270" idx="0"/>
            <a:endCxn id="6271"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295" name="Google Shape;6295;p108"/>
          <p:cNvCxnSpPr>
            <a:stCxn id="6264" idx="0"/>
            <a:endCxn id="6271"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296" name="Google Shape;6296;p108"/>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297" name="Google Shape;6297;p108"/>
          <p:cNvCxnSpPr>
            <a:stCxn id="6250" idx="1"/>
            <a:endCxn id="6267"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1" name="Shape 6301"/>
        <p:cNvGrpSpPr/>
        <p:nvPr/>
      </p:nvGrpSpPr>
      <p:grpSpPr>
        <a:xfrm>
          <a:off x="0" y="0"/>
          <a:ext cx="0" cy="0"/>
          <a:chOff x="0" y="0"/>
          <a:chExt cx="0" cy="0"/>
        </a:xfrm>
      </p:grpSpPr>
      <p:sp>
        <p:nvSpPr>
          <p:cNvPr id="6302" name="Google Shape;6302;p109"/>
          <p:cNvSpPr/>
          <p:nvPr/>
        </p:nvSpPr>
        <p:spPr>
          <a:xfrm>
            <a:off x="2475838" y="1755837"/>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09"/>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09"/>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09"/>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09"/>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09"/>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09"/>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09"/>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0" name="Google Shape;6310;p109"/>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311" name="Google Shape;6311;p109"/>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312" name="Google Shape;6312;p109"/>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313" name="Google Shape;6313;p109"/>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6314" name="Google Shape;6314;p109"/>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315" name="Google Shape;6315;p109"/>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316" name="Google Shape;6316;p109"/>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317" name="Google Shape;6317;p109"/>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318" name="Google Shape;6318;p109"/>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sp>
        <p:nvSpPr>
          <p:cNvPr id="6319" name="Google Shape;6319;p109"/>
          <p:cNvSpPr/>
          <p:nvPr/>
        </p:nvSpPr>
        <p:spPr>
          <a:xfrm>
            <a:off x="3262254" y="1755859"/>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0" name="Google Shape;6320;p109"/>
          <p:cNvCxnSpPr/>
          <p:nvPr/>
        </p:nvCxnSpPr>
        <p:spPr>
          <a:xfrm flipH="1" rot="10800000">
            <a:off x="2817702" y="2163148"/>
            <a:ext cx="455400" cy="798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321" name="Google Shape;6321;p109"/>
          <p:cNvSpPr/>
          <p:nvPr/>
        </p:nvSpPr>
        <p:spPr>
          <a:xfrm>
            <a:off x="3262254" y="2077459"/>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09"/>
          <p:cNvSpPr/>
          <p:nvPr/>
        </p:nvSpPr>
        <p:spPr>
          <a:xfrm>
            <a:off x="4246676" y="1752361"/>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09"/>
          <p:cNvSpPr/>
          <p:nvPr/>
        </p:nvSpPr>
        <p:spPr>
          <a:xfrm>
            <a:off x="4249660" y="2026778"/>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09"/>
          <p:cNvSpPr/>
          <p:nvPr/>
        </p:nvSpPr>
        <p:spPr>
          <a:xfrm>
            <a:off x="4342187" y="2126372"/>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09"/>
          <p:cNvSpPr/>
          <p:nvPr/>
        </p:nvSpPr>
        <p:spPr>
          <a:xfrm>
            <a:off x="4435443" y="2126372"/>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09"/>
          <p:cNvSpPr/>
          <p:nvPr/>
        </p:nvSpPr>
        <p:spPr>
          <a:xfrm>
            <a:off x="4248930" y="2126372"/>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09"/>
          <p:cNvSpPr/>
          <p:nvPr/>
        </p:nvSpPr>
        <p:spPr>
          <a:xfrm>
            <a:off x="4250710" y="2026778"/>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09"/>
          <p:cNvSpPr/>
          <p:nvPr/>
        </p:nvSpPr>
        <p:spPr>
          <a:xfrm>
            <a:off x="4344685" y="2026778"/>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09"/>
          <p:cNvSpPr/>
          <p:nvPr/>
        </p:nvSpPr>
        <p:spPr>
          <a:xfrm>
            <a:off x="4439706" y="2026778"/>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0" name="Google Shape;6330;p109"/>
          <p:cNvCxnSpPr/>
          <p:nvPr/>
        </p:nvCxnSpPr>
        <p:spPr>
          <a:xfrm>
            <a:off x="4285603" y="2088164"/>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331" name="Google Shape;6331;p109"/>
          <p:cNvCxnSpPr/>
          <p:nvPr/>
        </p:nvCxnSpPr>
        <p:spPr>
          <a:xfrm>
            <a:off x="4317437" y="2054794"/>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332" name="Google Shape;6332;p109"/>
          <p:cNvCxnSpPr/>
          <p:nvPr/>
        </p:nvCxnSpPr>
        <p:spPr>
          <a:xfrm>
            <a:off x="4247819" y="2224887"/>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333" name="Google Shape;6333;p109"/>
          <p:cNvCxnSpPr/>
          <p:nvPr/>
        </p:nvCxnSpPr>
        <p:spPr>
          <a:xfrm>
            <a:off x="4247819" y="2342105"/>
            <a:ext cx="282300" cy="0"/>
          </a:xfrm>
          <a:prstGeom prst="straightConnector1">
            <a:avLst/>
          </a:prstGeom>
          <a:noFill/>
          <a:ln cap="flat" cmpd="sng" w="9525">
            <a:solidFill>
              <a:schemeClr val="dk2"/>
            </a:solidFill>
            <a:prstDash val="solid"/>
            <a:round/>
            <a:headEnd len="med" w="med" type="none"/>
            <a:tailEnd len="med" w="med" type="none"/>
          </a:ln>
        </p:spPr>
      </p:cxnSp>
      <p:sp>
        <p:nvSpPr>
          <p:cNvPr id="6334" name="Google Shape;6334;p109"/>
          <p:cNvSpPr/>
          <p:nvPr/>
        </p:nvSpPr>
        <p:spPr>
          <a:xfrm>
            <a:off x="4533306" y="2090734"/>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335" name="Google Shape;6335;p109"/>
          <p:cNvSpPr/>
          <p:nvPr/>
        </p:nvSpPr>
        <p:spPr>
          <a:xfrm>
            <a:off x="4569751" y="2056338"/>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336" name="Google Shape;6336;p109"/>
          <p:cNvSpPr/>
          <p:nvPr/>
        </p:nvSpPr>
        <p:spPr>
          <a:xfrm>
            <a:off x="4599779" y="2029643"/>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337" name="Google Shape;6337;p109"/>
          <p:cNvCxnSpPr/>
          <p:nvPr/>
        </p:nvCxnSpPr>
        <p:spPr>
          <a:xfrm flipH="1" rot="10800000">
            <a:off x="4530986" y="2124426"/>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338" name="Google Shape;6338;p109"/>
          <p:cNvCxnSpPr/>
          <p:nvPr/>
        </p:nvCxnSpPr>
        <p:spPr>
          <a:xfrm flipH="1" rot="10800000">
            <a:off x="4530986" y="2238393"/>
            <a:ext cx="99900" cy="100800"/>
          </a:xfrm>
          <a:prstGeom prst="straightConnector1">
            <a:avLst/>
          </a:prstGeom>
          <a:noFill/>
          <a:ln cap="flat" cmpd="sng" w="9525">
            <a:solidFill>
              <a:schemeClr val="dk2"/>
            </a:solidFill>
            <a:prstDash val="solid"/>
            <a:round/>
            <a:headEnd len="med" w="med" type="none"/>
            <a:tailEnd len="med" w="med" type="none"/>
          </a:ln>
        </p:spPr>
      </p:cxnSp>
      <p:sp>
        <p:nvSpPr>
          <p:cNvPr id="6339" name="Google Shape;6339;p109"/>
          <p:cNvSpPr/>
          <p:nvPr/>
        </p:nvSpPr>
        <p:spPr>
          <a:xfrm>
            <a:off x="4959941" y="1755845"/>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09"/>
          <p:cNvSpPr/>
          <p:nvPr/>
        </p:nvSpPr>
        <p:spPr>
          <a:xfrm>
            <a:off x="5049864" y="2129856"/>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09"/>
          <p:cNvSpPr/>
          <p:nvPr/>
        </p:nvSpPr>
        <p:spPr>
          <a:xfrm>
            <a:off x="5143121" y="2129856"/>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09"/>
          <p:cNvSpPr/>
          <p:nvPr/>
        </p:nvSpPr>
        <p:spPr>
          <a:xfrm>
            <a:off x="4959940" y="2092470"/>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09"/>
          <p:cNvSpPr/>
          <p:nvPr/>
        </p:nvSpPr>
        <p:spPr>
          <a:xfrm>
            <a:off x="5052359" y="2092167"/>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09"/>
          <p:cNvSpPr/>
          <p:nvPr/>
        </p:nvSpPr>
        <p:spPr>
          <a:xfrm>
            <a:off x="5145168" y="2092127"/>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5" name="Google Shape;6345;p109"/>
          <p:cNvCxnSpPr/>
          <p:nvPr/>
        </p:nvCxnSpPr>
        <p:spPr>
          <a:xfrm>
            <a:off x="4993281" y="2091648"/>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346" name="Google Shape;6346;p109"/>
          <p:cNvCxnSpPr/>
          <p:nvPr/>
        </p:nvCxnSpPr>
        <p:spPr>
          <a:xfrm>
            <a:off x="4955497" y="2228371"/>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347" name="Google Shape;6347;p109"/>
          <p:cNvCxnSpPr/>
          <p:nvPr/>
        </p:nvCxnSpPr>
        <p:spPr>
          <a:xfrm flipH="1" rot="10800000">
            <a:off x="5238145" y="2190828"/>
            <a:ext cx="38400" cy="38400"/>
          </a:xfrm>
          <a:prstGeom prst="straightConnector1">
            <a:avLst/>
          </a:prstGeom>
          <a:noFill/>
          <a:ln cap="flat" cmpd="sng" w="9525">
            <a:solidFill>
              <a:schemeClr val="dk2"/>
            </a:solidFill>
            <a:prstDash val="solid"/>
            <a:round/>
            <a:headEnd len="med" w="med" type="none"/>
            <a:tailEnd len="med" w="med" type="none"/>
          </a:ln>
        </p:spPr>
      </p:cxnSp>
      <p:sp>
        <p:nvSpPr>
          <p:cNvPr id="6348" name="Google Shape;6348;p109"/>
          <p:cNvSpPr/>
          <p:nvPr/>
        </p:nvSpPr>
        <p:spPr>
          <a:xfrm>
            <a:off x="5237793" y="2093064"/>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349" name="Google Shape;6349;p109"/>
          <p:cNvCxnSpPr/>
          <p:nvPr/>
        </p:nvCxnSpPr>
        <p:spPr>
          <a:xfrm flipH="1" rot="10800000">
            <a:off x="4584705" y="2180202"/>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350" name="Google Shape;6350;p109"/>
          <p:cNvSpPr/>
          <p:nvPr/>
        </p:nvSpPr>
        <p:spPr>
          <a:xfrm>
            <a:off x="4956608" y="2129856"/>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09"/>
          <p:cNvSpPr/>
          <p:nvPr/>
        </p:nvSpPr>
        <p:spPr>
          <a:xfrm>
            <a:off x="5700925" y="1752350"/>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09"/>
          <p:cNvSpPr/>
          <p:nvPr/>
        </p:nvSpPr>
        <p:spPr>
          <a:xfrm>
            <a:off x="5700926" y="2073950"/>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3" name="Google Shape;6353;p109"/>
          <p:cNvCxnSpPr/>
          <p:nvPr/>
        </p:nvCxnSpPr>
        <p:spPr>
          <a:xfrm flipH="1" rot="10800000">
            <a:off x="5269587" y="2159709"/>
            <a:ext cx="437400" cy="1500"/>
          </a:xfrm>
          <a:prstGeom prst="curvedConnector3">
            <a:avLst>
              <a:gd fmla="val 50000" name="adj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57" name="Shape 6357"/>
        <p:cNvGrpSpPr/>
        <p:nvPr/>
      </p:nvGrpSpPr>
      <p:grpSpPr>
        <a:xfrm>
          <a:off x="0" y="0"/>
          <a:ext cx="0" cy="0"/>
          <a:chOff x="0" y="0"/>
          <a:chExt cx="0" cy="0"/>
        </a:xfrm>
      </p:grpSpPr>
      <p:sp>
        <p:nvSpPr>
          <p:cNvPr id="6358" name="Google Shape;6358;p110"/>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10"/>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10"/>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10"/>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10"/>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3" name="Google Shape;6363;p110"/>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6364" name="Google Shape;6364;p110"/>
          <p:cNvGrpSpPr/>
          <p:nvPr/>
        </p:nvGrpSpPr>
        <p:grpSpPr>
          <a:xfrm>
            <a:off x="5438484" y="1704704"/>
            <a:ext cx="458224" cy="227991"/>
            <a:chOff x="5668659" y="1713442"/>
            <a:chExt cx="458224" cy="227991"/>
          </a:xfrm>
        </p:grpSpPr>
        <p:grpSp>
          <p:nvGrpSpPr>
            <p:cNvPr id="6365" name="Google Shape;6365;p110"/>
            <p:cNvGrpSpPr/>
            <p:nvPr/>
          </p:nvGrpSpPr>
          <p:grpSpPr>
            <a:xfrm>
              <a:off x="5802485" y="1713507"/>
              <a:ext cx="188679" cy="227926"/>
              <a:chOff x="5802485" y="1713507"/>
              <a:chExt cx="188679" cy="227926"/>
            </a:xfrm>
          </p:grpSpPr>
          <p:sp>
            <p:nvSpPr>
              <p:cNvPr id="6366" name="Google Shape;6366;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110"/>
            <p:cNvGrpSpPr/>
            <p:nvPr/>
          </p:nvGrpSpPr>
          <p:grpSpPr>
            <a:xfrm>
              <a:off x="5936312" y="1713442"/>
              <a:ext cx="190570" cy="227991"/>
              <a:chOff x="5936312" y="1713442"/>
              <a:chExt cx="190570" cy="227991"/>
            </a:xfrm>
          </p:grpSpPr>
          <p:sp>
            <p:nvSpPr>
              <p:cNvPr id="6369" name="Google Shape;6369;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372" name="Google Shape;6372;p110"/>
            <p:cNvGrpSpPr/>
            <p:nvPr/>
          </p:nvGrpSpPr>
          <p:grpSpPr>
            <a:xfrm>
              <a:off x="5668659" y="1714000"/>
              <a:ext cx="193488" cy="227433"/>
              <a:chOff x="5668659" y="1714000"/>
              <a:chExt cx="193488" cy="227433"/>
            </a:xfrm>
          </p:grpSpPr>
          <p:sp>
            <p:nvSpPr>
              <p:cNvPr id="6373" name="Google Shape;6373;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75" name="Google Shape;6375;p110"/>
          <p:cNvSpPr/>
          <p:nvPr/>
        </p:nvSpPr>
        <p:spPr>
          <a:xfrm>
            <a:off x="6501810" y="122322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10"/>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7" name="Google Shape;6377;p110"/>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6378" name="Google Shape;6378;p110"/>
          <p:cNvGrpSpPr/>
          <p:nvPr/>
        </p:nvGrpSpPr>
        <p:grpSpPr>
          <a:xfrm>
            <a:off x="1873680" y="1600871"/>
            <a:ext cx="570552" cy="583354"/>
            <a:chOff x="506259" y="2370079"/>
            <a:chExt cx="560574" cy="638941"/>
          </a:xfrm>
        </p:grpSpPr>
        <p:grpSp>
          <p:nvGrpSpPr>
            <p:cNvPr id="6379" name="Google Shape;6379;p110"/>
            <p:cNvGrpSpPr/>
            <p:nvPr/>
          </p:nvGrpSpPr>
          <p:grpSpPr>
            <a:xfrm>
              <a:off x="608609" y="2370079"/>
              <a:ext cx="458224" cy="523616"/>
              <a:chOff x="608609" y="2370079"/>
              <a:chExt cx="458224" cy="523616"/>
            </a:xfrm>
          </p:grpSpPr>
          <p:grpSp>
            <p:nvGrpSpPr>
              <p:cNvPr id="6380" name="Google Shape;6380;p110"/>
              <p:cNvGrpSpPr/>
              <p:nvPr/>
            </p:nvGrpSpPr>
            <p:grpSpPr>
              <a:xfrm>
                <a:off x="608609" y="2665704"/>
                <a:ext cx="458224" cy="227991"/>
                <a:chOff x="5668659" y="1713442"/>
                <a:chExt cx="458224" cy="227991"/>
              </a:xfrm>
            </p:grpSpPr>
            <p:grpSp>
              <p:nvGrpSpPr>
                <p:cNvPr id="6381" name="Google Shape;6381;p110"/>
                <p:cNvGrpSpPr/>
                <p:nvPr/>
              </p:nvGrpSpPr>
              <p:grpSpPr>
                <a:xfrm>
                  <a:off x="5802485" y="1713507"/>
                  <a:ext cx="188679" cy="227926"/>
                  <a:chOff x="5802485" y="1713507"/>
                  <a:chExt cx="188679" cy="227926"/>
                </a:xfrm>
              </p:grpSpPr>
              <p:sp>
                <p:nvSpPr>
                  <p:cNvPr id="6382" name="Google Shape;6382;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110"/>
                <p:cNvGrpSpPr/>
                <p:nvPr/>
              </p:nvGrpSpPr>
              <p:grpSpPr>
                <a:xfrm>
                  <a:off x="5936312" y="1713442"/>
                  <a:ext cx="190570" cy="227991"/>
                  <a:chOff x="5936312" y="1713442"/>
                  <a:chExt cx="190570" cy="227991"/>
                </a:xfrm>
              </p:grpSpPr>
              <p:sp>
                <p:nvSpPr>
                  <p:cNvPr id="6385" name="Google Shape;6385;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388" name="Google Shape;6388;p110"/>
                <p:cNvGrpSpPr/>
                <p:nvPr/>
              </p:nvGrpSpPr>
              <p:grpSpPr>
                <a:xfrm>
                  <a:off x="5668659" y="1714000"/>
                  <a:ext cx="193488" cy="227433"/>
                  <a:chOff x="5668659" y="1714000"/>
                  <a:chExt cx="193488" cy="227433"/>
                </a:xfrm>
              </p:grpSpPr>
              <p:sp>
                <p:nvSpPr>
                  <p:cNvPr id="6389" name="Google Shape;6389;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1" name="Google Shape;6391;p110"/>
              <p:cNvGrpSpPr/>
              <p:nvPr/>
            </p:nvGrpSpPr>
            <p:grpSpPr>
              <a:xfrm>
                <a:off x="608609" y="2511879"/>
                <a:ext cx="458224" cy="227991"/>
                <a:chOff x="5668659" y="1713442"/>
                <a:chExt cx="458224" cy="227991"/>
              </a:xfrm>
            </p:grpSpPr>
            <p:grpSp>
              <p:nvGrpSpPr>
                <p:cNvPr id="6392" name="Google Shape;6392;p110"/>
                <p:cNvGrpSpPr/>
                <p:nvPr/>
              </p:nvGrpSpPr>
              <p:grpSpPr>
                <a:xfrm>
                  <a:off x="5802485" y="1713507"/>
                  <a:ext cx="188679" cy="227926"/>
                  <a:chOff x="5802485" y="1713507"/>
                  <a:chExt cx="188679" cy="227926"/>
                </a:xfrm>
              </p:grpSpPr>
              <p:sp>
                <p:nvSpPr>
                  <p:cNvPr id="6393" name="Google Shape;6393;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110"/>
                <p:cNvGrpSpPr/>
                <p:nvPr/>
              </p:nvGrpSpPr>
              <p:grpSpPr>
                <a:xfrm>
                  <a:off x="5936312" y="1713442"/>
                  <a:ext cx="190570" cy="227991"/>
                  <a:chOff x="5936312" y="1713442"/>
                  <a:chExt cx="190570" cy="227991"/>
                </a:xfrm>
              </p:grpSpPr>
              <p:sp>
                <p:nvSpPr>
                  <p:cNvPr id="6396" name="Google Shape;6396;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399" name="Google Shape;6399;p110"/>
                <p:cNvGrpSpPr/>
                <p:nvPr/>
              </p:nvGrpSpPr>
              <p:grpSpPr>
                <a:xfrm>
                  <a:off x="5668659" y="1714000"/>
                  <a:ext cx="193488" cy="227433"/>
                  <a:chOff x="5668659" y="1714000"/>
                  <a:chExt cx="193488" cy="227433"/>
                </a:xfrm>
              </p:grpSpPr>
              <p:sp>
                <p:nvSpPr>
                  <p:cNvPr id="6400" name="Google Shape;6400;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2" name="Google Shape;6402;p110"/>
              <p:cNvGrpSpPr/>
              <p:nvPr/>
            </p:nvGrpSpPr>
            <p:grpSpPr>
              <a:xfrm>
                <a:off x="608609" y="2370079"/>
                <a:ext cx="458224" cy="227991"/>
                <a:chOff x="5668659" y="1713442"/>
                <a:chExt cx="458224" cy="227991"/>
              </a:xfrm>
            </p:grpSpPr>
            <p:grpSp>
              <p:nvGrpSpPr>
                <p:cNvPr id="6403" name="Google Shape;6403;p110"/>
                <p:cNvGrpSpPr/>
                <p:nvPr/>
              </p:nvGrpSpPr>
              <p:grpSpPr>
                <a:xfrm>
                  <a:off x="5802485" y="1713507"/>
                  <a:ext cx="188679" cy="227926"/>
                  <a:chOff x="5802485" y="1713507"/>
                  <a:chExt cx="188679" cy="227926"/>
                </a:xfrm>
              </p:grpSpPr>
              <p:sp>
                <p:nvSpPr>
                  <p:cNvPr id="6404" name="Google Shape;6404;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110"/>
                <p:cNvGrpSpPr/>
                <p:nvPr/>
              </p:nvGrpSpPr>
              <p:grpSpPr>
                <a:xfrm>
                  <a:off x="5936312" y="1713442"/>
                  <a:ext cx="190570" cy="227991"/>
                  <a:chOff x="5936312" y="1713442"/>
                  <a:chExt cx="190570" cy="227991"/>
                </a:xfrm>
              </p:grpSpPr>
              <p:sp>
                <p:nvSpPr>
                  <p:cNvPr id="6407" name="Google Shape;6407;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410" name="Google Shape;6410;p110"/>
                <p:cNvGrpSpPr/>
                <p:nvPr/>
              </p:nvGrpSpPr>
              <p:grpSpPr>
                <a:xfrm>
                  <a:off x="5668659" y="1714000"/>
                  <a:ext cx="193488" cy="227433"/>
                  <a:chOff x="5668659" y="1714000"/>
                  <a:chExt cx="193488" cy="227433"/>
                </a:xfrm>
              </p:grpSpPr>
              <p:sp>
                <p:nvSpPr>
                  <p:cNvPr id="6411" name="Google Shape;6411;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13" name="Google Shape;6413;p110"/>
            <p:cNvGrpSpPr/>
            <p:nvPr/>
          </p:nvGrpSpPr>
          <p:grpSpPr>
            <a:xfrm>
              <a:off x="558859" y="2427004"/>
              <a:ext cx="458224" cy="523616"/>
              <a:chOff x="608609" y="2370079"/>
              <a:chExt cx="458224" cy="523616"/>
            </a:xfrm>
          </p:grpSpPr>
          <p:grpSp>
            <p:nvGrpSpPr>
              <p:cNvPr id="6414" name="Google Shape;6414;p110"/>
              <p:cNvGrpSpPr/>
              <p:nvPr/>
            </p:nvGrpSpPr>
            <p:grpSpPr>
              <a:xfrm>
                <a:off x="608609" y="2665704"/>
                <a:ext cx="458224" cy="227991"/>
                <a:chOff x="5668659" y="1713442"/>
                <a:chExt cx="458224" cy="227991"/>
              </a:xfrm>
            </p:grpSpPr>
            <p:grpSp>
              <p:nvGrpSpPr>
                <p:cNvPr id="6415" name="Google Shape;6415;p110"/>
                <p:cNvGrpSpPr/>
                <p:nvPr/>
              </p:nvGrpSpPr>
              <p:grpSpPr>
                <a:xfrm>
                  <a:off x="5802485" y="1713507"/>
                  <a:ext cx="188679" cy="227926"/>
                  <a:chOff x="5802485" y="1713507"/>
                  <a:chExt cx="188679" cy="227926"/>
                </a:xfrm>
              </p:grpSpPr>
              <p:sp>
                <p:nvSpPr>
                  <p:cNvPr id="6416" name="Google Shape;6416;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110"/>
                <p:cNvGrpSpPr/>
                <p:nvPr/>
              </p:nvGrpSpPr>
              <p:grpSpPr>
                <a:xfrm>
                  <a:off x="5936312" y="1713442"/>
                  <a:ext cx="190570" cy="227991"/>
                  <a:chOff x="5936312" y="1713442"/>
                  <a:chExt cx="190570" cy="227991"/>
                </a:xfrm>
              </p:grpSpPr>
              <p:sp>
                <p:nvSpPr>
                  <p:cNvPr id="6419" name="Google Shape;6419;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422" name="Google Shape;6422;p110"/>
                <p:cNvGrpSpPr/>
                <p:nvPr/>
              </p:nvGrpSpPr>
              <p:grpSpPr>
                <a:xfrm>
                  <a:off x="5668659" y="1714000"/>
                  <a:ext cx="193488" cy="227433"/>
                  <a:chOff x="5668659" y="1714000"/>
                  <a:chExt cx="193488" cy="227433"/>
                </a:xfrm>
              </p:grpSpPr>
              <p:sp>
                <p:nvSpPr>
                  <p:cNvPr id="6423" name="Google Shape;6423;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5" name="Google Shape;6425;p110"/>
              <p:cNvGrpSpPr/>
              <p:nvPr/>
            </p:nvGrpSpPr>
            <p:grpSpPr>
              <a:xfrm>
                <a:off x="608609" y="2511879"/>
                <a:ext cx="458224" cy="227991"/>
                <a:chOff x="5668659" y="1713442"/>
                <a:chExt cx="458224" cy="227991"/>
              </a:xfrm>
            </p:grpSpPr>
            <p:grpSp>
              <p:nvGrpSpPr>
                <p:cNvPr id="6426" name="Google Shape;6426;p110"/>
                <p:cNvGrpSpPr/>
                <p:nvPr/>
              </p:nvGrpSpPr>
              <p:grpSpPr>
                <a:xfrm>
                  <a:off x="5802485" y="1713507"/>
                  <a:ext cx="188679" cy="227926"/>
                  <a:chOff x="5802485" y="1713507"/>
                  <a:chExt cx="188679" cy="227926"/>
                </a:xfrm>
              </p:grpSpPr>
              <p:sp>
                <p:nvSpPr>
                  <p:cNvPr id="6427" name="Google Shape;6427;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110"/>
                <p:cNvGrpSpPr/>
                <p:nvPr/>
              </p:nvGrpSpPr>
              <p:grpSpPr>
                <a:xfrm>
                  <a:off x="5936312" y="1713442"/>
                  <a:ext cx="190570" cy="227991"/>
                  <a:chOff x="5936312" y="1713442"/>
                  <a:chExt cx="190570" cy="227991"/>
                </a:xfrm>
              </p:grpSpPr>
              <p:sp>
                <p:nvSpPr>
                  <p:cNvPr id="6430" name="Google Shape;6430;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433" name="Google Shape;6433;p110"/>
                <p:cNvGrpSpPr/>
                <p:nvPr/>
              </p:nvGrpSpPr>
              <p:grpSpPr>
                <a:xfrm>
                  <a:off x="5668659" y="1714000"/>
                  <a:ext cx="193488" cy="227433"/>
                  <a:chOff x="5668659" y="1714000"/>
                  <a:chExt cx="193488" cy="227433"/>
                </a:xfrm>
              </p:grpSpPr>
              <p:sp>
                <p:nvSpPr>
                  <p:cNvPr id="6434" name="Google Shape;6434;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6" name="Google Shape;6436;p110"/>
              <p:cNvGrpSpPr/>
              <p:nvPr/>
            </p:nvGrpSpPr>
            <p:grpSpPr>
              <a:xfrm>
                <a:off x="608609" y="2370079"/>
                <a:ext cx="458224" cy="227991"/>
                <a:chOff x="5668659" y="1713442"/>
                <a:chExt cx="458224" cy="227991"/>
              </a:xfrm>
            </p:grpSpPr>
            <p:grpSp>
              <p:nvGrpSpPr>
                <p:cNvPr id="6437" name="Google Shape;6437;p110"/>
                <p:cNvGrpSpPr/>
                <p:nvPr/>
              </p:nvGrpSpPr>
              <p:grpSpPr>
                <a:xfrm>
                  <a:off x="5802485" y="1713507"/>
                  <a:ext cx="188679" cy="227926"/>
                  <a:chOff x="5802485" y="1713507"/>
                  <a:chExt cx="188679" cy="227926"/>
                </a:xfrm>
              </p:grpSpPr>
              <p:sp>
                <p:nvSpPr>
                  <p:cNvPr id="6438" name="Google Shape;6438;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110"/>
                <p:cNvGrpSpPr/>
                <p:nvPr/>
              </p:nvGrpSpPr>
              <p:grpSpPr>
                <a:xfrm>
                  <a:off x="5936312" y="1713442"/>
                  <a:ext cx="190570" cy="227991"/>
                  <a:chOff x="5936312" y="1713442"/>
                  <a:chExt cx="190570" cy="227991"/>
                </a:xfrm>
              </p:grpSpPr>
              <p:sp>
                <p:nvSpPr>
                  <p:cNvPr id="6441" name="Google Shape;6441;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444" name="Google Shape;6444;p110"/>
                <p:cNvGrpSpPr/>
                <p:nvPr/>
              </p:nvGrpSpPr>
              <p:grpSpPr>
                <a:xfrm>
                  <a:off x="5668659" y="1714000"/>
                  <a:ext cx="193488" cy="227433"/>
                  <a:chOff x="5668659" y="1714000"/>
                  <a:chExt cx="193488" cy="227433"/>
                </a:xfrm>
              </p:grpSpPr>
              <p:sp>
                <p:nvSpPr>
                  <p:cNvPr id="6445" name="Google Shape;6445;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47" name="Google Shape;6447;p110"/>
            <p:cNvGrpSpPr/>
            <p:nvPr/>
          </p:nvGrpSpPr>
          <p:grpSpPr>
            <a:xfrm>
              <a:off x="506259" y="2485404"/>
              <a:ext cx="458224" cy="523616"/>
              <a:chOff x="608609" y="2370079"/>
              <a:chExt cx="458224" cy="523616"/>
            </a:xfrm>
          </p:grpSpPr>
          <p:grpSp>
            <p:nvGrpSpPr>
              <p:cNvPr id="6448" name="Google Shape;6448;p110"/>
              <p:cNvGrpSpPr/>
              <p:nvPr/>
            </p:nvGrpSpPr>
            <p:grpSpPr>
              <a:xfrm>
                <a:off x="608609" y="2665704"/>
                <a:ext cx="458224" cy="227991"/>
                <a:chOff x="5668659" y="1713442"/>
                <a:chExt cx="458224" cy="227991"/>
              </a:xfrm>
            </p:grpSpPr>
            <p:grpSp>
              <p:nvGrpSpPr>
                <p:cNvPr id="6449" name="Google Shape;6449;p110"/>
                <p:cNvGrpSpPr/>
                <p:nvPr/>
              </p:nvGrpSpPr>
              <p:grpSpPr>
                <a:xfrm>
                  <a:off x="5802485" y="1713507"/>
                  <a:ext cx="188679" cy="227926"/>
                  <a:chOff x="5802485" y="1713507"/>
                  <a:chExt cx="188679" cy="227926"/>
                </a:xfrm>
              </p:grpSpPr>
              <p:sp>
                <p:nvSpPr>
                  <p:cNvPr id="6450" name="Google Shape;6450;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110"/>
                <p:cNvGrpSpPr/>
                <p:nvPr/>
              </p:nvGrpSpPr>
              <p:grpSpPr>
                <a:xfrm>
                  <a:off x="5936312" y="1713442"/>
                  <a:ext cx="190570" cy="227991"/>
                  <a:chOff x="5936312" y="1713442"/>
                  <a:chExt cx="190570" cy="227991"/>
                </a:xfrm>
              </p:grpSpPr>
              <p:sp>
                <p:nvSpPr>
                  <p:cNvPr id="6453" name="Google Shape;6453;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456" name="Google Shape;6456;p110"/>
                <p:cNvGrpSpPr/>
                <p:nvPr/>
              </p:nvGrpSpPr>
              <p:grpSpPr>
                <a:xfrm>
                  <a:off x="5668659" y="1714000"/>
                  <a:ext cx="193488" cy="227433"/>
                  <a:chOff x="5668659" y="1714000"/>
                  <a:chExt cx="193488" cy="227433"/>
                </a:xfrm>
              </p:grpSpPr>
              <p:sp>
                <p:nvSpPr>
                  <p:cNvPr id="6457" name="Google Shape;6457;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9" name="Google Shape;6459;p110"/>
              <p:cNvGrpSpPr/>
              <p:nvPr/>
            </p:nvGrpSpPr>
            <p:grpSpPr>
              <a:xfrm>
                <a:off x="608609" y="2511879"/>
                <a:ext cx="458224" cy="227991"/>
                <a:chOff x="5668659" y="1713442"/>
                <a:chExt cx="458224" cy="227991"/>
              </a:xfrm>
            </p:grpSpPr>
            <p:grpSp>
              <p:nvGrpSpPr>
                <p:cNvPr id="6460" name="Google Shape;6460;p110"/>
                <p:cNvGrpSpPr/>
                <p:nvPr/>
              </p:nvGrpSpPr>
              <p:grpSpPr>
                <a:xfrm>
                  <a:off x="5802485" y="1713507"/>
                  <a:ext cx="188679" cy="227926"/>
                  <a:chOff x="5802485" y="1713507"/>
                  <a:chExt cx="188679" cy="227926"/>
                </a:xfrm>
              </p:grpSpPr>
              <p:sp>
                <p:nvSpPr>
                  <p:cNvPr id="6461" name="Google Shape;6461;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110"/>
                <p:cNvGrpSpPr/>
                <p:nvPr/>
              </p:nvGrpSpPr>
              <p:grpSpPr>
                <a:xfrm>
                  <a:off x="5936312" y="1713442"/>
                  <a:ext cx="190570" cy="227991"/>
                  <a:chOff x="5936312" y="1713442"/>
                  <a:chExt cx="190570" cy="227991"/>
                </a:xfrm>
              </p:grpSpPr>
              <p:sp>
                <p:nvSpPr>
                  <p:cNvPr id="6464" name="Google Shape;6464;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467" name="Google Shape;6467;p110"/>
                <p:cNvGrpSpPr/>
                <p:nvPr/>
              </p:nvGrpSpPr>
              <p:grpSpPr>
                <a:xfrm>
                  <a:off x="5668659" y="1714000"/>
                  <a:ext cx="193488" cy="227433"/>
                  <a:chOff x="5668659" y="1714000"/>
                  <a:chExt cx="193488" cy="227433"/>
                </a:xfrm>
              </p:grpSpPr>
              <p:sp>
                <p:nvSpPr>
                  <p:cNvPr id="6468" name="Google Shape;6468;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0" name="Google Shape;6470;p110"/>
              <p:cNvGrpSpPr/>
              <p:nvPr/>
            </p:nvGrpSpPr>
            <p:grpSpPr>
              <a:xfrm>
                <a:off x="608609" y="2370079"/>
                <a:ext cx="458224" cy="227991"/>
                <a:chOff x="5668659" y="1713442"/>
                <a:chExt cx="458224" cy="227991"/>
              </a:xfrm>
            </p:grpSpPr>
            <p:grpSp>
              <p:nvGrpSpPr>
                <p:cNvPr id="6471" name="Google Shape;6471;p110"/>
                <p:cNvGrpSpPr/>
                <p:nvPr/>
              </p:nvGrpSpPr>
              <p:grpSpPr>
                <a:xfrm>
                  <a:off x="5802485" y="1713507"/>
                  <a:ext cx="188679" cy="227926"/>
                  <a:chOff x="5802485" y="1713507"/>
                  <a:chExt cx="188679" cy="227926"/>
                </a:xfrm>
              </p:grpSpPr>
              <p:sp>
                <p:nvSpPr>
                  <p:cNvPr id="6472" name="Google Shape;6472;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110"/>
                <p:cNvGrpSpPr/>
                <p:nvPr/>
              </p:nvGrpSpPr>
              <p:grpSpPr>
                <a:xfrm>
                  <a:off x="5936312" y="1713442"/>
                  <a:ext cx="190570" cy="227991"/>
                  <a:chOff x="5936312" y="1713442"/>
                  <a:chExt cx="190570" cy="227991"/>
                </a:xfrm>
              </p:grpSpPr>
              <p:sp>
                <p:nvSpPr>
                  <p:cNvPr id="6475" name="Google Shape;6475;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478" name="Google Shape;6478;p110"/>
                <p:cNvGrpSpPr/>
                <p:nvPr/>
              </p:nvGrpSpPr>
              <p:grpSpPr>
                <a:xfrm>
                  <a:off x="5668659" y="1714000"/>
                  <a:ext cx="193488" cy="227433"/>
                  <a:chOff x="5668659" y="1714000"/>
                  <a:chExt cx="193488" cy="227433"/>
                </a:xfrm>
              </p:grpSpPr>
              <p:sp>
                <p:nvSpPr>
                  <p:cNvPr id="6479" name="Google Shape;6479;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6481" name="Google Shape;6481;p110"/>
          <p:cNvCxnSpPr>
            <a:endCxn id="6360"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6482" name="Google Shape;6482;p110"/>
          <p:cNvGrpSpPr/>
          <p:nvPr/>
        </p:nvGrpSpPr>
        <p:grpSpPr>
          <a:xfrm>
            <a:off x="4414892" y="1600871"/>
            <a:ext cx="570552" cy="583354"/>
            <a:chOff x="506259" y="2370079"/>
            <a:chExt cx="560574" cy="638941"/>
          </a:xfrm>
        </p:grpSpPr>
        <p:grpSp>
          <p:nvGrpSpPr>
            <p:cNvPr id="6483" name="Google Shape;6483;p110"/>
            <p:cNvGrpSpPr/>
            <p:nvPr/>
          </p:nvGrpSpPr>
          <p:grpSpPr>
            <a:xfrm>
              <a:off x="608609" y="2370079"/>
              <a:ext cx="458224" cy="523616"/>
              <a:chOff x="608609" y="2370079"/>
              <a:chExt cx="458224" cy="523616"/>
            </a:xfrm>
          </p:grpSpPr>
          <p:grpSp>
            <p:nvGrpSpPr>
              <p:cNvPr id="6484" name="Google Shape;6484;p110"/>
              <p:cNvGrpSpPr/>
              <p:nvPr/>
            </p:nvGrpSpPr>
            <p:grpSpPr>
              <a:xfrm>
                <a:off x="608609" y="2665704"/>
                <a:ext cx="458224" cy="227991"/>
                <a:chOff x="5668659" y="1713442"/>
                <a:chExt cx="458224" cy="227991"/>
              </a:xfrm>
            </p:grpSpPr>
            <p:grpSp>
              <p:nvGrpSpPr>
                <p:cNvPr id="6485" name="Google Shape;6485;p110"/>
                <p:cNvGrpSpPr/>
                <p:nvPr/>
              </p:nvGrpSpPr>
              <p:grpSpPr>
                <a:xfrm>
                  <a:off x="5802485" y="1713507"/>
                  <a:ext cx="188679" cy="227926"/>
                  <a:chOff x="5802485" y="1713507"/>
                  <a:chExt cx="188679" cy="227926"/>
                </a:xfrm>
              </p:grpSpPr>
              <p:sp>
                <p:nvSpPr>
                  <p:cNvPr id="6486" name="Google Shape;6486;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110"/>
                <p:cNvGrpSpPr/>
                <p:nvPr/>
              </p:nvGrpSpPr>
              <p:grpSpPr>
                <a:xfrm>
                  <a:off x="5936312" y="1713442"/>
                  <a:ext cx="190570" cy="227991"/>
                  <a:chOff x="5936312" y="1713442"/>
                  <a:chExt cx="190570" cy="227991"/>
                </a:xfrm>
              </p:grpSpPr>
              <p:sp>
                <p:nvSpPr>
                  <p:cNvPr id="6489" name="Google Shape;6489;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492" name="Google Shape;6492;p110"/>
                <p:cNvGrpSpPr/>
                <p:nvPr/>
              </p:nvGrpSpPr>
              <p:grpSpPr>
                <a:xfrm>
                  <a:off x="5668659" y="1714000"/>
                  <a:ext cx="193488" cy="227433"/>
                  <a:chOff x="5668659" y="1714000"/>
                  <a:chExt cx="193488" cy="227433"/>
                </a:xfrm>
              </p:grpSpPr>
              <p:sp>
                <p:nvSpPr>
                  <p:cNvPr id="6493" name="Google Shape;6493;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95" name="Google Shape;6495;p110"/>
              <p:cNvGrpSpPr/>
              <p:nvPr/>
            </p:nvGrpSpPr>
            <p:grpSpPr>
              <a:xfrm>
                <a:off x="608609" y="2511879"/>
                <a:ext cx="458224" cy="227991"/>
                <a:chOff x="5668659" y="1713442"/>
                <a:chExt cx="458224" cy="227991"/>
              </a:xfrm>
            </p:grpSpPr>
            <p:grpSp>
              <p:nvGrpSpPr>
                <p:cNvPr id="6496" name="Google Shape;6496;p110"/>
                <p:cNvGrpSpPr/>
                <p:nvPr/>
              </p:nvGrpSpPr>
              <p:grpSpPr>
                <a:xfrm>
                  <a:off x="5802485" y="1713507"/>
                  <a:ext cx="188679" cy="227926"/>
                  <a:chOff x="5802485" y="1713507"/>
                  <a:chExt cx="188679" cy="227926"/>
                </a:xfrm>
              </p:grpSpPr>
              <p:sp>
                <p:nvSpPr>
                  <p:cNvPr id="6497" name="Google Shape;6497;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110"/>
                <p:cNvGrpSpPr/>
                <p:nvPr/>
              </p:nvGrpSpPr>
              <p:grpSpPr>
                <a:xfrm>
                  <a:off x="5936312" y="1713442"/>
                  <a:ext cx="190570" cy="227991"/>
                  <a:chOff x="5936312" y="1713442"/>
                  <a:chExt cx="190570" cy="227991"/>
                </a:xfrm>
              </p:grpSpPr>
              <p:sp>
                <p:nvSpPr>
                  <p:cNvPr id="6500" name="Google Shape;6500;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03" name="Google Shape;6503;p110"/>
                <p:cNvGrpSpPr/>
                <p:nvPr/>
              </p:nvGrpSpPr>
              <p:grpSpPr>
                <a:xfrm>
                  <a:off x="5668659" y="1714000"/>
                  <a:ext cx="193488" cy="227433"/>
                  <a:chOff x="5668659" y="1714000"/>
                  <a:chExt cx="193488" cy="227433"/>
                </a:xfrm>
              </p:grpSpPr>
              <p:sp>
                <p:nvSpPr>
                  <p:cNvPr id="6504" name="Google Shape;6504;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6" name="Google Shape;6506;p110"/>
              <p:cNvGrpSpPr/>
              <p:nvPr/>
            </p:nvGrpSpPr>
            <p:grpSpPr>
              <a:xfrm>
                <a:off x="608609" y="2370079"/>
                <a:ext cx="458224" cy="227991"/>
                <a:chOff x="5668659" y="1713442"/>
                <a:chExt cx="458224" cy="227991"/>
              </a:xfrm>
            </p:grpSpPr>
            <p:grpSp>
              <p:nvGrpSpPr>
                <p:cNvPr id="6507" name="Google Shape;6507;p110"/>
                <p:cNvGrpSpPr/>
                <p:nvPr/>
              </p:nvGrpSpPr>
              <p:grpSpPr>
                <a:xfrm>
                  <a:off x="5802485" y="1713507"/>
                  <a:ext cx="188679" cy="227926"/>
                  <a:chOff x="5802485" y="1713507"/>
                  <a:chExt cx="188679" cy="227926"/>
                </a:xfrm>
              </p:grpSpPr>
              <p:sp>
                <p:nvSpPr>
                  <p:cNvPr id="6508" name="Google Shape;6508;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110"/>
                <p:cNvGrpSpPr/>
                <p:nvPr/>
              </p:nvGrpSpPr>
              <p:grpSpPr>
                <a:xfrm>
                  <a:off x="5936312" y="1713442"/>
                  <a:ext cx="190570" cy="227991"/>
                  <a:chOff x="5936312" y="1713442"/>
                  <a:chExt cx="190570" cy="227991"/>
                </a:xfrm>
              </p:grpSpPr>
              <p:sp>
                <p:nvSpPr>
                  <p:cNvPr id="6511" name="Google Shape;6511;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14" name="Google Shape;6514;p110"/>
                <p:cNvGrpSpPr/>
                <p:nvPr/>
              </p:nvGrpSpPr>
              <p:grpSpPr>
                <a:xfrm>
                  <a:off x="5668659" y="1714000"/>
                  <a:ext cx="193488" cy="227433"/>
                  <a:chOff x="5668659" y="1714000"/>
                  <a:chExt cx="193488" cy="227433"/>
                </a:xfrm>
              </p:grpSpPr>
              <p:sp>
                <p:nvSpPr>
                  <p:cNvPr id="6515" name="Google Shape;6515;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17" name="Google Shape;6517;p110"/>
            <p:cNvGrpSpPr/>
            <p:nvPr/>
          </p:nvGrpSpPr>
          <p:grpSpPr>
            <a:xfrm>
              <a:off x="558859" y="2427004"/>
              <a:ext cx="458224" cy="523616"/>
              <a:chOff x="608609" y="2370079"/>
              <a:chExt cx="458224" cy="523616"/>
            </a:xfrm>
          </p:grpSpPr>
          <p:grpSp>
            <p:nvGrpSpPr>
              <p:cNvPr id="6518" name="Google Shape;6518;p110"/>
              <p:cNvGrpSpPr/>
              <p:nvPr/>
            </p:nvGrpSpPr>
            <p:grpSpPr>
              <a:xfrm>
                <a:off x="608609" y="2665704"/>
                <a:ext cx="458224" cy="227991"/>
                <a:chOff x="5668659" y="1713442"/>
                <a:chExt cx="458224" cy="227991"/>
              </a:xfrm>
            </p:grpSpPr>
            <p:grpSp>
              <p:nvGrpSpPr>
                <p:cNvPr id="6519" name="Google Shape;6519;p110"/>
                <p:cNvGrpSpPr/>
                <p:nvPr/>
              </p:nvGrpSpPr>
              <p:grpSpPr>
                <a:xfrm>
                  <a:off x="5802485" y="1713507"/>
                  <a:ext cx="188679" cy="227926"/>
                  <a:chOff x="5802485" y="1713507"/>
                  <a:chExt cx="188679" cy="227926"/>
                </a:xfrm>
              </p:grpSpPr>
              <p:sp>
                <p:nvSpPr>
                  <p:cNvPr id="6520" name="Google Shape;6520;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110"/>
                <p:cNvGrpSpPr/>
                <p:nvPr/>
              </p:nvGrpSpPr>
              <p:grpSpPr>
                <a:xfrm>
                  <a:off x="5936312" y="1713442"/>
                  <a:ext cx="190570" cy="227991"/>
                  <a:chOff x="5936312" y="1713442"/>
                  <a:chExt cx="190570" cy="227991"/>
                </a:xfrm>
              </p:grpSpPr>
              <p:sp>
                <p:nvSpPr>
                  <p:cNvPr id="6523" name="Google Shape;6523;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26" name="Google Shape;6526;p110"/>
                <p:cNvGrpSpPr/>
                <p:nvPr/>
              </p:nvGrpSpPr>
              <p:grpSpPr>
                <a:xfrm>
                  <a:off x="5668659" y="1714000"/>
                  <a:ext cx="193488" cy="227433"/>
                  <a:chOff x="5668659" y="1714000"/>
                  <a:chExt cx="193488" cy="227433"/>
                </a:xfrm>
              </p:grpSpPr>
              <p:sp>
                <p:nvSpPr>
                  <p:cNvPr id="6527" name="Google Shape;6527;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29" name="Google Shape;6529;p110"/>
              <p:cNvGrpSpPr/>
              <p:nvPr/>
            </p:nvGrpSpPr>
            <p:grpSpPr>
              <a:xfrm>
                <a:off x="608609" y="2511879"/>
                <a:ext cx="458224" cy="227991"/>
                <a:chOff x="5668659" y="1713442"/>
                <a:chExt cx="458224" cy="227991"/>
              </a:xfrm>
            </p:grpSpPr>
            <p:grpSp>
              <p:nvGrpSpPr>
                <p:cNvPr id="6530" name="Google Shape;6530;p110"/>
                <p:cNvGrpSpPr/>
                <p:nvPr/>
              </p:nvGrpSpPr>
              <p:grpSpPr>
                <a:xfrm>
                  <a:off x="5802485" y="1713507"/>
                  <a:ext cx="188679" cy="227926"/>
                  <a:chOff x="5802485" y="1713507"/>
                  <a:chExt cx="188679" cy="227926"/>
                </a:xfrm>
              </p:grpSpPr>
              <p:sp>
                <p:nvSpPr>
                  <p:cNvPr id="6531" name="Google Shape;6531;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110"/>
                <p:cNvGrpSpPr/>
                <p:nvPr/>
              </p:nvGrpSpPr>
              <p:grpSpPr>
                <a:xfrm>
                  <a:off x="5936312" y="1713442"/>
                  <a:ext cx="190570" cy="227991"/>
                  <a:chOff x="5936312" y="1713442"/>
                  <a:chExt cx="190570" cy="227991"/>
                </a:xfrm>
              </p:grpSpPr>
              <p:sp>
                <p:nvSpPr>
                  <p:cNvPr id="6534" name="Google Shape;6534;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37" name="Google Shape;6537;p110"/>
                <p:cNvGrpSpPr/>
                <p:nvPr/>
              </p:nvGrpSpPr>
              <p:grpSpPr>
                <a:xfrm>
                  <a:off x="5668659" y="1714000"/>
                  <a:ext cx="193488" cy="227433"/>
                  <a:chOff x="5668659" y="1714000"/>
                  <a:chExt cx="193488" cy="227433"/>
                </a:xfrm>
              </p:grpSpPr>
              <p:sp>
                <p:nvSpPr>
                  <p:cNvPr id="6538" name="Google Shape;6538;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0" name="Google Shape;6540;p110"/>
              <p:cNvGrpSpPr/>
              <p:nvPr/>
            </p:nvGrpSpPr>
            <p:grpSpPr>
              <a:xfrm>
                <a:off x="608609" y="2370079"/>
                <a:ext cx="458224" cy="227991"/>
                <a:chOff x="5668659" y="1713442"/>
                <a:chExt cx="458224" cy="227991"/>
              </a:xfrm>
            </p:grpSpPr>
            <p:grpSp>
              <p:nvGrpSpPr>
                <p:cNvPr id="6541" name="Google Shape;6541;p110"/>
                <p:cNvGrpSpPr/>
                <p:nvPr/>
              </p:nvGrpSpPr>
              <p:grpSpPr>
                <a:xfrm>
                  <a:off x="5802485" y="1713507"/>
                  <a:ext cx="188679" cy="227926"/>
                  <a:chOff x="5802485" y="1713507"/>
                  <a:chExt cx="188679" cy="227926"/>
                </a:xfrm>
              </p:grpSpPr>
              <p:sp>
                <p:nvSpPr>
                  <p:cNvPr id="6542" name="Google Shape;6542;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110"/>
                <p:cNvGrpSpPr/>
                <p:nvPr/>
              </p:nvGrpSpPr>
              <p:grpSpPr>
                <a:xfrm>
                  <a:off x="5936312" y="1713442"/>
                  <a:ext cx="190570" cy="227991"/>
                  <a:chOff x="5936312" y="1713442"/>
                  <a:chExt cx="190570" cy="227991"/>
                </a:xfrm>
              </p:grpSpPr>
              <p:sp>
                <p:nvSpPr>
                  <p:cNvPr id="6545" name="Google Shape;6545;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48" name="Google Shape;6548;p110"/>
                <p:cNvGrpSpPr/>
                <p:nvPr/>
              </p:nvGrpSpPr>
              <p:grpSpPr>
                <a:xfrm>
                  <a:off x="5668659" y="1714000"/>
                  <a:ext cx="193488" cy="227433"/>
                  <a:chOff x="5668659" y="1714000"/>
                  <a:chExt cx="193488" cy="227433"/>
                </a:xfrm>
              </p:grpSpPr>
              <p:sp>
                <p:nvSpPr>
                  <p:cNvPr id="6549" name="Google Shape;6549;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51" name="Google Shape;6551;p110"/>
            <p:cNvGrpSpPr/>
            <p:nvPr/>
          </p:nvGrpSpPr>
          <p:grpSpPr>
            <a:xfrm>
              <a:off x="506259" y="2485404"/>
              <a:ext cx="458224" cy="523616"/>
              <a:chOff x="608609" y="2370079"/>
              <a:chExt cx="458224" cy="523616"/>
            </a:xfrm>
          </p:grpSpPr>
          <p:grpSp>
            <p:nvGrpSpPr>
              <p:cNvPr id="6552" name="Google Shape;6552;p110"/>
              <p:cNvGrpSpPr/>
              <p:nvPr/>
            </p:nvGrpSpPr>
            <p:grpSpPr>
              <a:xfrm>
                <a:off x="608609" y="2665704"/>
                <a:ext cx="458224" cy="227991"/>
                <a:chOff x="5668659" y="1713442"/>
                <a:chExt cx="458224" cy="227991"/>
              </a:xfrm>
            </p:grpSpPr>
            <p:grpSp>
              <p:nvGrpSpPr>
                <p:cNvPr id="6553" name="Google Shape;6553;p110"/>
                <p:cNvGrpSpPr/>
                <p:nvPr/>
              </p:nvGrpSpPr>
              <p:grpSpPr>
                <a:xfrm>
                  <a:off x="5802485" y="1713507"/>
                  <a:ext cx="188679" cy="227926"/>
                  <a:chOff x="5802485" y="1713507"/>
                  <a:chExt cx="188679" cy="227926"/>
                </a:xfrm>
              </p:grpSpPr>
              <p:sp>
                <p:nvSpPr>
                  <p:cNvPr id="6554" name="Google Shape;6554;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110"/>
                <p:cNvGrpSpPr/>
                <p:nvPr/>
              </p:nvGrpSpPr>
              <p:grpSpPr>
                <a:xfrm>
                  <a:off x="5936312" y="1713442"/>
                  <a:ext cx="190570" cy="227991"/>
                  <a:chOff x="5936312" y="1713442"/>
                  <a:chExt cx="190570" cy="227991"/>
                </a:xfrm>
              </p:grpSpPr>
              <p:sp>
                <p:nvSpPr>
                  <p:cNvPr id="6557" name="Google Shape;6557;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60" name="Google Shape;6560;p110"/>
                <p:cNvGrpSpPr/>
                <p:nvPr/>
              </p:nvGrpSpPr>
              <p:grpSpPr>
                <a:xfrm>
                  <a:off x="5668659" y="1714000"/>
                  <a:ext cx="193488" cy="227433"/>
                  <a:chOff x="5668659" y="1714000"/>
                  <a:chExt cx="193488" cy="227433"/>
                </a:xfrm>
              </p:grpSpPr>
              <p:sp>
                <p:nvSpPr>
                  <p:cNvPr id="6561" name="Google Shape;6561;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3" name="Google Shape;6563;p110"/>
              <p:cNvGrpSpPr/>
              <p:nvPr/>
            </p:nvGrpSpPr>
            <p:grpSpPr>
              <a:xfrm>
                <a:off x="608609" y="2511879"/>
                <a:ext cx="458224" cy="227991"/>
                <a:chOff x="5668659" y="1713442"/>
                <a:chExt cx="458224" cy="227991"/>
              </a:xfrm>
            </p:grpSpPr>
            <p:grpSp>
              <p:nvGrpSpPr>
                <p:cNvPr id="6564" name="Google Shape;6564;p110"/>
                <p:cNvGrpSpPr/>
                <p:nvPr/>
              </p:nvGrpSpPr>
              <p:grpSpPr>
                <a:xfrm>
                  <a:off x="5802485" y="1713507"/>
                  <a:ext cx="188679" cy="227926"/>
                  <a:chOff x="5802485" y="1713507"/>
                  <a:chExt cx="188679" cy="227926"/>
                </a:xfrm>
              </p:grpSpPr>
              <p:sp>
                <p:nvSpPr>
                  <p:cNvPr id="6565" name="Google Shape;6565;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110"/>
                <p:cNvGrpSpPr/>
                <p:nvPr/>
              </p:nvGrpSpPr>
              <p:grpSpPr>
                <a:xfrm>
                  <a:off x="5936312" y="1713442"/>
                  <a:ext cx="190570" cy="227991"/>
                  <a:chOff x="5936312" y="1713442"/>
                  <a:chExt cx="190570" cy="227991"/>
                </a:xfrm>
              </p:grpSpPr>
              <p:sp>
                <p:nvSpPr>
                  <p:cNvPr id="6568" name="Google Shape;6568;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71" name="Google Shape;6571;p110"/>
                <p:cNvGrpSpPr/>
                <p:nvPr/>
              </p:nvGrpSpPr>
              <p:grpSpPr>
                <a:xfrm>
                  <a:off x="5668659" y="1714000"/>
                  <a:ext cx="193488" cy="227433"/>
                  <a:chOff x="5668659" y="1714000"/>
                  <a:chExt cx="193488" cy="227433"/>
                </a:xfrm>
              </p:grpSpPr>
              <p:sp>
                <p:nvSpPr>
                  <p:cNvPr id="6572" name="Google Shape;6572;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4" name="Google Shape;6574;p110"/>
              <p:cNvGrpSpPr/>
              <p:nvPr/>
            </p:nvGrpSpPr>
            <p:grpSpPr>
              <a:xfrm>
                <a:off x="608609" y="2370079"/>
                <a:ext cx="458224" cy="227991"/>
                <a:chOff x="5668659" y="1713442"/>
                <a:chExt cx="458224" cy="227991"/>
              </a:xfrm>
            </p:grpSpPr>
            <p:grpSp>
              <p:nvGrpSpPr>
                <p:cNvPr id="6575" name="Google Shape;6575;p110"/>
                <p:cNvGrpSpPr/>
                <p:nvPr/>
              </p:nvGrpSpPr>
              <p:grpSpPr>
                <a:xfrm>
                  <a:off x="5802485" y="1713507"/>
                  <a:ext cx="188679" cy="227926"/>
                  <a:chOff x="5802485" y="1713507"/>
                  <a:chExt cx="188679" cy="227926"/>
                </a:xfrm>
              </p:grpSpPr>
              <p:sp>
                <p:nvSpPr>
                  <p:cNvPr id="6576" name="Google Shape;6576;p11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1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110"/>
                <p:cNvGrpSpPr/>
                <p:nvPr/>
              </p:nvGrpSpPr>
              <p:grpSpPr>
                <a:xfrm>
                  <a:off x="5936312" y="1713442"/>
                  <a:ext cx="190570" cy="227991"/>
                  <a:chOff x="5936312" y="1713442"/>
                  <a:chExt cx="190570" cy="227991"/>
                </a:xfrm>
              </p:grpSpPr>
              <p:sp>
                <p:nvSpPr>
                  <p:cNvPr id="6579" name="Google Shape;6579;p11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1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1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582" name="Google Shape;6582;p110"/>
                <p:cNvGrpSpPr/>
                <p:nvPr/>
              </p:nvGrpSpPr>
              <p:grpSpPr>
                <a:xfrm>
                  <a:off x="5668659" y="1714000"/>
                  <a:ext cx="193488" cy="227433"/>
                  <a:chOff x="5668659" y="1714000"/>
                  <a:chExt cx="193488" cy="227433"/>
                </a:xfrm>
              </p:grpSpPr>
              <p:sp>
                <p:nvSpPr>
                  <p:cNvPr id="6583" name="Google Shape;6583;p11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1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6585" name="Google Shape;6585;p110"/>
          <p:cNvCxnSpPr>
            <a:endCxn id="6374"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9" name="Shape 6589"/>
        <p:cNvGrpSpPr/>
        <p:nvPr/>
      </p:nvGrpSpPr>
      <p:grpSpPr>
        <a:xfrm>
          <a:off x="0" y="0"/>
          <a:ext cx="0" cy="0"/>
          <a:chOff x="0" y="0"/>
          <a:chExt cx="0" cy="0"/>
        </a:xfrm>
      </p:grpSpPr>
      <p:sp>
        <p:nvSpPr>
          <p:cNvPr id="6590" name="Google Shape;6590;p111"/>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591" name="Google Shape;6591;p111"/>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592" name="Google Shape;6592;p111"/>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593" name="Google Shape;6593;p111"/>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594" name="Google Shape;6594;p111"/>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6595" name="Google Shape;6595;p111"/>
          <p:cNvSpPr/>
          <p:nvPr/>
        </p:nvSpPr>
        <p:spPr>
          <a:xfrm>
            <a:off x="1648094"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596" name="Google Shape;6596;p111"/>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6597" name="Google Shape;6597;p111"/>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6598" name="Google Shape;6598;p111"/>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599" name="Google Shape;6599;p111"/>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600" name="Google Shape;6600;p111"/>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601" name="Google Shape;6601;p111"/>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602" name="Google Shape;6602;p111"/>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603" name="Google Shape;6603;p111"/>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604" name="Google Shape;6604;p111"/>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605" name="Google Shape;6605;p111"/>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606" name="Google Shape;6606;p111"/>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607" name="Google Shape;6607;p111"/>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6608" name="Google Shape;6608;p111"/>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609" name="Google Shape;6609;p111"/>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6610" name="Google Shape;6610;p111"/>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6611" name="Google Shape;6611;p111"/>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6612" name="Google Shape;6612;p111"/>
          <p:cNvSpPr/>
          <p:nvPr/>
        </p:nvSpPr>
        <p:spPr>
          <a:xfrm>
            <a:off x="1125062" y="100076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3" name="Google Shape;6613;p111"/>
          <p:cNvCxnSpPr>
            <a:stCxn id="6612" idx="0"/>
            <a:endCxn id="6606" idx="0"/>
          </p:cNvCxnSpPr>
          <p:nvPr/>
        </p:nvCxnSpPr>
        <p:spPr>
          <a:xfrm flipH="1" rot="-5400000">
            <a:off x="3074912" y="-426182"/>
            <a:ext cx="521400" cy="3375300"/>
          </a:xfrm>
          <a:prstGeom prst="curvedConnector3">
            <a:avLst>
              <a:gd fmla="val -45670" name="adj1"/>
            </a:avLst>
          </a:prstGeom>
          <a:noFill/>
          <a:ln cap="flat" cmpd="sng" w="19050">
            <a:solidFill>
              <a:schemeClr val="dk2"/>
            </a:solidFill>
            <a:prstDash val="solid"/>
            <a:round/>
            <a:headEnd len="med" w="med" type="none"/>
            <a:tailEnd len="med" w="med" type="triangle"/>
          </a:ln>
        </p:spPr>
      </p:cxnSp>
      <p:sp>
        <p:nvSpPr>
          <p:cNvPr id="6614" name="Google Shape;6614;p111"/>
          <p:cNvSpPr txBox="1"/>
          <p:nvPr/>
        </p:nvSpPr>
        <p:spPr>
          <a:xfrm>
            <a:off x="2157656" y="3964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6615" name="Google Shape;6615;p111"/>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6616" name="Google Shape;6616;p111"/>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6617" name="Google Shape;6617;p111"/>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6618" name="Google Shape;6618;p111"/>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6619" name="Google Shape;6619;p111"/>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